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60" r:id="rId6"/>
    <p:sldId id="261" r:id="rId7"/>
    <p:sldId id="453" r:id="rId8"/>
    <p:sldId id="480" r:id="rId9"/>
    <p:sldId id="525" r:id="rId10"/>
    <p:sldId id="569" r:id="rId11"/>
    <p:sldId id="570" r:id="rId12"/>
    <p:sldId id="568" r:id="rId13"/>
    <p:sldId id="301" r:id="rId14"/>
    <p:sldId id="567" r:id="rId15"/>
    <p:sldId id="565" r:id="rId16"/>
    <p:sldId id="572" r:id="rId17"/>
    <p:sldId id="571" r:id="rId18"/>
    <p:sldId id="471" r:id="rId19"/>
    <p:sldId id="478" r:id="rId20"/>
    <p:sldId id="482" r:id="rId21"/>
    <p:sldId id="475" r:id="rId22"/>
    <p:sldId id="481" r:id="rId23"/>
    <p:sldId id="385"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74601-EA44-79BF-80E4-62E8CD88F6CC}" name="GUYMER, Karen (NHS SOUTH YORKSHIRE ICB - 03N)" initials="G0" userId="S::kguymer@nhs.net::3d4074f5-6a29-4e94-8539-9ae861bcd8f0" providerId="AD"/>
  <p188:author id="{09F1767E-EF08-1F94-6CE6-41C9E867712F}" name="STORKES, Hilde (NHS SOUTH YORKSHIRE ICB - 03N)" initials="S0" userId="S::hilde.storkes@nhs.net::8a90ba0f-240c-46d8-835c-163d5a83f04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62078-3EF4-92F9-4849-6C982EEAC436}" v="394" dt="2025-03-06T11:44:23.886"/>
    <p1510:client id="{0D64DC8A-3ABC-100B-F400-CD3F66DFF3F2}" v="622" vWet="624" dt="2025-03-06T10:38:39.445"/>
    <p1510:client id="{25018075-30B3-3D97-1E97-6037EF0DF5E8}" v="27" dt="2025-03-06T11:55:10.371"/>
    <p1510:client id="{2C497B44-2C0E-6B6B-2222-469C2889D6FF}" v="59" dt="2025-03-06T11:57:11.538"/>
    <p1510:client id="{4B7CF62A-554C-9CAF-C066-A29C9BFE7AC5}" v="68" dt="2025-03-06T11:53:28.034"/>
    <p1510:client id="{4E1B9954-6C7D-5F02-35F9-B87343FEF611}" v="205" dt="2025-03-05T14:03:47.429"/>
    <p1510:client id="{53F0DDF0-3338-C32F-B47E-C8BCB564E97A}" v="118" dt="2025-03-05T16:41:35.816"/>
    <p1510:client id="{67ABEED6-3D44-4EFA-ABFC-88598058F783}" v="3" dt="2025-03-06T12:19:20.772"/>
    <p1510:client id="{8197D7CD-D1F2-50FC-4B21-ABFE06A4AD3E}" v="1060" dt="2025-03-06T10:27:25.894"/>
    <p1510:client id="{B017AF4B-3236-8CED-B281-306B4E06BEE1}" v="809" dt="2025-03-05T13:21:46.531"/>
    <p1510:client id="{B0F7568C-211E-4889-BD25-5F60F3BAB874}" v="1251" dt="2025-03-06T11:00:44.504"/>
    <p1510:client id="{EB5B675D-093C-B9BD-CBAB-69DFEC78DB4F}" v="43" dt="2025-03-06T11:52:18.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Helen (NHS SOUTH YORKSHIRE ICB - 03N)" userId="S::helentaylor5@nhs.net::9274fe8e-44d6-4bdf-8ea5-cee13093bc37" providerId="AD" clId="Web-{2C497B44-2C0E-6B6B-2222-469C2889D6FF}"/>
    <pc:docChg chg="modSld">
      <pc:chgData name="TAYLOR, Helen (NHS SOUTH YORKSHIRE ICB - 03N)" userId="S::helentaylor5@nhs.net::9274fe8e-44d6-4bdf-8ea5-cee13093bc37" providerId="AD" clId="Web-{2C497B44-2C0E-6B6B-2222-469C2889D6FF}" dt="2025-03-06T11:57:11.006" v="28" actId="20577"/>
      <pc:docMkLst>
        <pc:docMk/>
      </pc:docMkLst>
      <pc:sldChg chg="modSp">
        <pc:chgData name="TAYLOR, Helen (NHS SOUTH YORKSHIRE ICB - 03N)" userId="S::helentaylor5@nhs.net::9274fe8e-44d6-4bdf-8ea5-cee13093bc37" providerId="AD" clId="Web-{2C497B44-2C0E-6B6B-2222-469C2889D6FF}" dt="2025-03-06T11:57:11.006" v="28" actId="20577"/>
        <pc:sldMkLst>
          <pc:docMk/>
          <pc:sldMk cId="3414207236" sldId="570"/>
        </pc:sldMkLst>
        <pc:spChg chg="mod">
          <ac:chgData name="TAYLOR, Helen (NHS SOUTH YORKSHIRE ICB - 03N)" userId="S::helentaylor5@nhs.net::9274fe8e-44d6-4bdf-8ea5-cee13093bc37" providerId="AD" clId="Web-{2C497B44-2C0E-6B6B-2222-469C2889D6FF}" dt="2025-03-06T11:57:11.006" v="28" actId="20577"/>
          <ac:spMkLst>
            <pc:docMk/>
            <pc:sldMk cId="3414207236" sldId="570"/>
            <ac:spMk id="8" creationId="{6B8365C8-F59C-9706-172F-46D139E3FDF2}"/>
          </ac:spMkLst>
        </pc:spChg>
      </pc:sldChg>
    </pc:docChg>
  </pc:docChgLst>
  <pc:docChgLst>
    <pc:chgData name="TAYLOR, Helen (NHS SOUTH YORKSHIRE ICB - 03N)" userId="S::helentaylor5@nhs.net::9274fe8e-44d6-4bdf-8ea5-cee13093bc37" providerId="AD" clId="Web-{EB5B675D-093C-B9BD-CBAB-69DFEC78DB4F}"/>
    <pc:docChg chg="modSld">
      <pc:chgData name="TAYLOR, Helen (NHS SOUTH YORKSHIRE ICB - 03N)" userId="S::helentaylor5@nhs.net::9274fe8e-44d6-4bdf-8ea5-cee13093bc37" providerId="AD" clId="Web-{EB5B675D-093C-B9BD-CBAB-69DFEC78DB4F}" dt="2025-03-06T11:52:18.218" v="21" actId="14100"/>
      <pc:docMkLst>
        <pc:docMk/>
      </pc:docMkLst>
      <pc:sldChg chg="modSp">
        <pc:chgData name="TAYLOR, Helen (NHS SOUTH YORKSHIRE ICB - 03N)" userId="S::helentaylor5@nhs.net::9274fe8e-44d6-4bdf-8ea5-cee13093bc37" providerId="AD" clId="Web-{EB5B675D-093C-B9BD-CBAB-69DFEC78DB4F}" dt="2025-03-06T11:52:18.218" v="21" actId="14100"/>
        <pc:sldMkLst>
          <pc:docMk/>
          <pc:sldMk cId="3414207236" sldId="570"/>
        </pc:sldMkLst>
        <pc:spChg chg="mod">
          <ac:chgData name="TAYLOR, Helen (NHS SOUTH YORKSHIRE ICB - 03N)" userId="S::helentaylor5@nhs.net::9274fe8e-44d6-4bdf-8ea5-cee13093bc37" providerId="AD" clId="Web-{EB5B675D-093C-B9BD-CBAB-69DFEC78DB4F}" dt="2025-03-06T11:52:03.670" v="17" actId="20577"/>
          <ac:spMkLst>
            <pc:docMk/>
            <pc:sldMk cId="3414207236" sldId="570"/>
            <ac:spMk id="3" creationId="{977A60E2-C14F-2481-4626-487EC0633EE4}"/>
          </ac:spMkLst>
        </pc:spChg>
        <pc:picChg chg="mod">
          <ac:chgData name="TAYLOR, Helen (NHS SOUTH YORKSHIRE ICB - 03N)" userId="S::helentaylor5@nhs.net::9274fe8e-44d6-4bdf-8ea5-cee13093bc37" providerId="AD" clId="Web-{EB5B675D-093C-B9BD-CBAB-69DFEC78DB4F}" dt="2025-03-06T11:52:18.218" v="21" actId="14100"/>
          <ac:picMkLst>
            <pc:docMk/>
            <pc:sldMk cId="3414207236" sldId="570"/>
            <ac:picMk id="7" creationId="{D5E4830B-C629-BE23-E916-9D3F2F379896}"/>
          </ac:picMkLst>
        </pc:picChg>
      </pc:sldChg>
    </pc:docChg>
  </pc:docChgLst>
  <pc:docChgLst>
    <pc:chgData name="TAYLOR, Helen (NHS SOUTH YORKSHIRE ICB - 03N)" userId="S::helentaylor5@nhs.net::9274fe8e-44d6-4bdf-8ea5-cee13093bc37" providerId="AD" clId="Web-{4B7CF62A-554C-9CAF-C066-A29C9BFE7AC5}"/>
    <pc:docChg chg="modSld">
      <pc:chgData name="TAYLOR, Helen (NHS SOUTH YORKSHIRE ICB - 03N)" userId="S::helentaylor5@nhs.net::9274fe8e-44d6-4bdf-8ea5-cee13093bc37" providerId="AD" clId="Web-{4B7CF62A-554C-9CAF-C066-A29C9BFE7AC5}" dt="2025-03-06T11:53:28.034" v="35" actId="20577"/>
      <pc:docMkLst>
        <pc:docMk/>
      </pc:docMkLst>
      <pc:sldChg chg="modSp">
        <pc:chgData name="TAYLOR, Helen (NHS SOUTH YORKSHIRE ICB - 03N)" userId="S::helentaylor5@nhs.net::9274fe8e-44d6-4bdf-8ea5-cee13093bc37" providerId="AD" clId="Web-{4B7CF62A-554C-9CAF-C066-A29C9BFE7AC5}" dt="2025-03-06T11:53:28.034" v="35" actId="20577"/>
        <pc:sldMkLst>
          <pc:docMk/>
          <pc:sldMk cId="3414207236" sldId="570"/>
        </pc:sldMkLst>
        <pc:spChg chg="mod">
          <ac:chgData name="TAYLOR, Helen (NHS SOUTH YORKSHIRE ICB - 03N)" userId="S::helentaylor5@nhs.net::9274fe8e-44d6-4bdf-8ea5-cee13093bc37" providerId="AD" clId="Web-{4B7CF62A-554C-9CAF-C066-A29C9BFE7AC5}" dt="2025-03-06T11:53:28.034" v="35" actId="20577"/>
          <ac:spMkLst>
            <pc:docMk/>
            <pc:sldMk cId="3414207236" sldId="570"/>
            <ac:spMk id="4" creationId="{A090C715-5FB3-7684-2FBE-E08665BE3656}"/>
          </ac:spMkLst>
        </pc:spChg>
        <pc:spChg chg="mod">
          <ac:chgData name="TAYLOR, Helen (NHS SOUTH YORKSHIRE ICB - 03N)" userId="S::helentaylor5@nhs.net::9274fe8e-44d6-4bdf-8ea5-cee13093bc37" providerId="AD" clId="Web-{4B7CF62A-554C-9CAF-C066-A29C9BFE7AC5}" dt="2025-03-06T11:53:23.331" v="33" actId="1076"/>
          <ac:spMkLst>
            <pc:docMk/>
            <pc:sldMk cId="3414207236" sldId="570"/>
            <ac:spMk id="8" creationId="{6B8365C8-F59C-9706-172F-46D139E3FDF2}"/>
          </ac:spMkLst>
        </pc:spChg>
        <pc:picChg chg="mod">
          <ac:chgData name="TAYLOR, Helen (NHS SOUTH YORKSHIRE ICB - 03N)" userId="S::helentaylor5@nhs.net::9274fe8e-44d6-4bdf-8ea5-cee13093bc37" providerId="AD" clId="Web-{4B7CF62A-554C-9CAF-C066-A29C9BFE7AC5}" dt="2025-03-06T11:53:24.831" v="34" actId="1076"/>
          <ac:picMkLst>
            <pc:docMk/>
            <pc:sldMk cId="3414207236" sldId="570"/>
            <ac:picMk id="10" creationId="{9F738C2C-D51E-0A63-2C09-BC2E31D8A621}"/>
          </ac:picMkLst>
        </pc:picChg>
      </pc:sldChg>
    </pc:docChg>
  </pc:docChgLst>
  <pc:docChgLst>
    <pc:chgData name="BUSSEY, Jennifer (NHS SOUTH YORKSHIRE ICB - 03N)" userId="1e534ad8-18e7-4169-979c-ef33a387665d" providerId="ADAL" clId="{847B35DC-E7C6-4DDC-99C4-8ADE673E82D5}"/>
    <pc:docChg chg="undo custSel modSld">
      <pc:chgData name="BUSSEY, Jennifer (NHS SOUTH YORKSHIRE ICB - 03N)" userId="1e534ad8-18e7-4169-979c-ef33a387665d" providerId="ADAL" clId="{847B35DC-E7C6-4DDC-99C4-8ADE673E82D5}" dt="2025-03-05T08:22:13.573" v="8" actId="6549"/>
      <pc:docMkLst>
        <pc:docMk/>
      </pc:docMkLst>
      <pc:sldChg chg="modSp mod">
        <pc:chgData name="BUSSEY, Jennifer (NHS SOUTH YORKSHIRE ICB - 03N)" userId="1e534ad8-18e7-4169-979c-ef33a387665d" providerId="ADAL" clId="{847B35DC-E7C6-4DDC-99C4-8ADE673E82D5}" dt="2025-03-04T09:58:49.079" v="4" actId="20577"/>
        <pc:sldMkLst>
          <pc:docMk/>
          <pc:sldMk cId="133745700" sldId="260"/>
        </pc:sldMkLst>
        <pc:spChg chg="mod">
          <ac:chgData name="BUSSEY, Jennifer (NHS SOUTH YORKSHIRE ICB - 03N)" userId="1e534ad8-18e7-4169-979c-ef33a387665d" providerId="ADAL" clId="{847B35DC-E7C6-4DDC-99C4-8ADE673E82D5}" dt="2025-03-04T09:58:49.079" v="4" actId="20577"/>
          <ac:spMkLst>
            <pc:docMk/>
            <pc:sldMk cId="133745700" sldId="260"/>
            <ac:spMk id="4" creationId="{9E22553F-F7BB-4D6F-8FD6-5EFEFDACE308}"/>
          </ac:spMkLst>
        </pc:spChg>
      </pc:sldChg>
      <pc:sldChg chg="modSp mod">
        <pc:chgData name="BUSSEY, Jennifer (NHS SOUTH YORKSHIRE ICB - 03N)" userId="1e534ad8-18e7-4169-979c-ef33a387665d" providerId="ADAL" clId="{847B35DC-E7C6-4DDC-99C4-8ADE673E82D5}" dt="2025-03-05T08:22:13.573" v="8" actId="6549"/>
        <pc:sldMkLst>
          <pc:docMk/>
          <pc:sldMk cId="859905655" sldId="385"/>
        </pc:sldMkLst>
        <pc:spChg chg="mod">
          <ac:chgData name="BUSSEY, Jennifer (NHS SOUTH YORKSHIRE ICB - 03N)" userId="1e534ad8-18e7-4169-979c-ef33a387665d" providerId="ADAL" clId="{847B35DC-E7C6-4DDC-99C4-8ADE673E82D5}" dt="2025-03-05T08:22:13.573" v="8" actId="6549"/>
          <ac:spMkLst>
            <pc:docMk/>
            <pc:sldMk cId="859905655" sldId="385"/>
            <ac:spMk id="6" creationId="{8DEF8507-2311-498F-8D79-AFC093A96C09}"/>
          </ac:spMkLst>
        </pc:spChg>
      </pc:sldChg>
      <pc:sldChg chg="modSp mod">
        <pc:chgData name="BUSSEY, Jennifer (NHS SOUTH YORKSHIRE ICB - 03N)" userId="1e534ad8-18e7-4169-979c-ef33a387665d" providerId="ADAL" clId="{847B35DC-E7C6-4DDC-99C4-8ADE673E82D5}" dt="2025-03-05T08:21:57.552" v="5" actId="20577"/>
        <pc:sldMkLst>
          <pc:docMk/>
          <pc:sldMk cId="3177069216" sldId="481"/>
        </pc:sldMkLst>
        <pc:spChg chg="mod">
          <ac:chgData name="BUSSEY, Jennifer (NHS SOUTH YORKSHIRE ICB - 03N)" userId="1e534ad8-18e7-4169-979c-ef33a387665d" providerId="ADAL" clId="{847B35DC-E7C6-4DDC-99C4-8ADE673E82D5}" dt="2025-03-05T08:21:57.552" v="5" actId="20577"/>
          <ac:spMkLst>
            <pc:docMk/>
            <pc:sldMk cId="3177069216" sldId="481"/>
            <ac:spMk id="6" creationId="{8DEF8507-2311-498F-8D79-AFC093A96C09}"/>
          </ac:spMkLst>
        </pc:spChg>
      </pc:sldChg>
    </pc:docChg>
  </pc:docChgLst>
  <pc:docChgLst>
    <pc:chgData name="AFSAR, Shameila (NHS SOUTH YORKSHIRE ICB - 03N)" userId="effea1b1-6c06-42b6-8740-98f441a34227" providerId="ADAL" clId="{B0F7568C-211E-4889-BD25-5F60F3BAB874}"/>
    <pc:docChg chg="undo redo custSel delSld modSld">
      <pc:chgData name="AFSAR, Shameila (NHS SOUTH YORKSHIRE ICB - 03N)" userId="effea1b1-6c06-42b6-8740-98f441a34227" providerId="ADAL" clId="{B0F7568C-211E-4889-BD25-5F60F3BAB874}" dt="2025-03-05T13:58:41.516" v="1877" actId="20577"/>
      <pc:docMkLst>
        <pc:docMk/>
      </pc:docMkLst>
      <pc:sldChg chg="modSp mod">
        <pc:chgData name="AFSAR, Shameila (NHS SOUTH YORKSHIRE ICB - 03N)" userId="effea1b1-6c06-42b6-8740-98f441a34227" providerId="ADAL" clId="{B0F7568C-211E-4889-BD25-5F60F3BAB874}" dt="2025-03-05T13:08:30.677" v="1022" actId="20577"/>
        <pc:sldMkLst>
          <pc:docMk/>
          <pc:sldMk cId="133745700" sldId="260"/>
        </pc:sldMkLst>
        <pc:spChg chg="mod">
          <ac:chgData name="AFSAR, Shameila (NHS SOUTH YORKSHIRE ICB - 03N)" userId="effea1b1-6c06-42b6-8740-98f441a34227" providerId="ADAL" clId="{B0F7568C-211E-4889-BD25-5F60F3BAB874}" dt="2025-03-05T13:08:30.677" v="1022" actId="20577"/>
          <ac:spMkLst>
            <pc:docMk/>
            <pc:sldMk cId="133745700" sldId="260"/>
            <ac:spMk id="4" creationId="{9E22553F-F7BB-4D6F-8FD6-5EFEFDACE308}"/>
          </ac:spMkLst>
        </pc:spChg>
      </pc:sldChg>
      <pc:sldChg chg="modSp mod">
        <pc:chgData name="AFSAR, Shameila (NHS SOUTH YORKSHIRE ICB - 03N)" userId="effea1b1-6c06-42b6-8740-98f441a34227" providerId="ADAL" clId="{B0F7568C-211E-4889-BD25-5F60F3BAB874}" dt="2025-03-04T10:30:53.495" v="429" actId="6549"/>
        <pc:sldMkLst>
          <pc:docMk/>
          <pc:sldMk cId="514173097" sldId="453"/>
        </pc:sldMkLst>
        <pc:spChg chg="mod">
          <ac:chgData name="AFSAR, Shameila (NHS SOUTH YORKSHIRE ICB - 03N)" userId="effea1b1-6c06-42b6-8740-98f441a34227" providerId="ADAL" clId="{B0F7568C-211E-4889-BD25-5F60F3BAB874}" dt="2025-03-04T10:30:53.495" v="429" actId="6549"/>
          <ac:spMkLst>
            <pc:docMk/>
            <pc:sldMk cId="514173097" sldId="453"/>
            <ac:spMk id="5" creationId="{5B53C90A-D909-4018-A4D3-37A5EF86BC10}"/>
          </ac:spMkLst>
        </pc:spChg>
      </pc:sldChg>
      <pc:sldChg chg="del">
        <pc:chgData name="AFSAR, Shameila (NHS SOUTH YORKSHIRE ICB - 03N)" userId="effea1b1-6c06-42b6-8740-98f441a34227" providerId="ADAL" clId="{B0F7568C-211E-4889-BD25-5F60F3BAB874}" dt="2025-03-04T10:25:09.250" v="311" actId="47"/>
        <pc:sldMkLst>
          <pc:docMk/>
          <pc:sldMk cId="1539839362" sldId="472"/>
        </pc:sldMkLst>
      </pc:sldChg>
      <pc:sldChg chg="modSp mod">
        <pc:chgData name="AFSAR, Shameila (NHS SOUTH YORKSHIRE ICB - 03N)" userId="effea1b1-6c06-42b6-8740-98f441a34227" providerId="ADAL" clId="{B0F7568C-211E-4889-BD25-5F60F3BAB874}" dt="2025-03-05T13:58:41.516" v="1877" actId="20577"/>
        <pc:sldMkLst>
          <pc:docMk/>
          <pc:sldMk cId="2564039843" sldId="475"/>
        </pc:sldMkLst>
        <pc:graphicFrameChg chg="mod modGraphic">
          <ac:chgData name="AFSAR, Shameila (NHS SOUTH YORKSHIRE ICB - 03N)" userId="effea1b1-6c06-42b6-8740-98f441a34227" providerId="ADAL" clId="{B0F7568C-211E-4889-BD25-5F60F3BAB874}" dt="2025-03-05T13:58:41.516" v="1877" actId="20577"/>
          <ac:graphicFrameMkLst>
            <pc:docMk/>
            <pc:sldMk cId="2564039843" sldId="475"/>
            <ac:graphicFrameMk id="5" creationId="{6D44E4CB-2391-44DA-BD21-F7F21BD0F23E}"/>
          </ac:graphicFrameMkLst>
        </pc:graphicFrameChg>
      </pc:sldChg>
      <pc:sldChg chg="modSp mod">
        <pc:chgData name="AFSAR, Shameila (NHS SOUTH YORKSHIRE ICB - 03N)" userId="effea1b1-6c06-42b6-8740-98f441a34227" providerId="ADAL" clId="{B0F7568C-211E-4889-BD25-5F60F3BAB874}" dt="2025-03-04T11:50:56.939" v="586" actId="14100"/>
        <pc:sldMkLst>
          <pc:docMk/>
          <pc:sldMk cId="2029305326" sldId="478"/>
        </pc:sldMkLst>
        <pc:graphicFrameChg chg="mod">
          <ac:chgData name="AFSAR, Shameila (NHS SOUTH YORKSHIRE ICB - 03N)" userId="effea1b1-6c06-42b6-8740-98f441a34227" providerId="ADAL" clId="{B0F7568C-211E-4889-BD25-5F60F3BAB874}" dt="2025-03-04T11:50:56.939" v="586" actId="14100"/>
          <ac:graphicFrameMkLst>
            <pc:docMk/>
            <pc:sldMk cId="2029305326" sldId="478"/>
            <ac:graphicFrameMk id="7" creationId="{4323D39B-23EF-AE95-2997-B23B5891D709}"/>
          </ac:graphicFrameMkLst>
        </pc:graphicFrameChg>
      </pc:sldChg>
      <pc:sldChg chg="modSp mod">
        <pc:chgData name="AFSAR, Shameila (NHS SOUTH YORKSHIRE ICB - 03N)" userId="effea1b1-6c06-42b6-8740-98f441a34227" providerId="ADAL" clId="{B0F7568C-211E-4889-BD25-5F60F3BAB874}" dt="2025-03-04T12:29:23.736" v="680" actId="114"/>
        <pc:sldMkLst>
          <pc:docMk/>
          <pc:sldMk cId="1273053491" sldId="480"/>
        </pc:sldMkLst>
        <pc:graphicFrameChg chg="mod modGraphic">
          <ac:chgData name="AFSAR, Shameila (NHS SOUTH YORKSHIRE ICB - 03N)" userId="effea1b1-6c06-42b6-8740-98f441a34227" providerId="ADAL" clId="{B0F7568C-211E-4889-BD25-5F60F3BAB874}" dt="2025-03-04T12:29:23.736" v="680" actId="114"/>
          <ac:graphicFrameMkLst>
            <pc:docMk/>
            <pc:sldMk cId="1273053491" sldId="480"/>
            <ac:graphicFrameMk id="3" creationId="{50226135-F8DB-2AB9-10ED-BDFB30D65468}"/>
          </ac:graphicFrameMkLst>
        </pc:graphicFrameChg>
      </pc:sldChg>
      <pc:sldChg chg="addSp modSp mod modClrScheme chgLayout">
        <pc:chgData name="AFSAR, Shameila (NHS SOUTH YORKSHIRE ICB - 03N)" userId="effea1b1-6c06-42b6-8740-98f441a34227" providerId="ADAL" clId="{B0F7568C-211E-4889-BD25-5F60F3BAB874}" dt="2025-03-04T11:55:04.977" v="630" actId="1076"/>
        <pc:sldMkLst>
          <pc:docMk/>
          <pc:sldMk cId="3376059813" sldId="482"/>
        </pc:sldMkLst>
        <pc:spChg chg="mod ord">
          <ac:chgData name="AFSAR, Shameila (NHS SOUTH YORKSHIRE ICB - 03N)" userId="effea1b1-6c06-42b6-8740-98f441a34227" providerId="ADAL" clId="{B0F7568C-211E-4889-BD25-5F60F3BAB874}" dt="2025-03-04T11:42:02.767" v="466" actId="20577"/>
          <ac:spMkLst>
            <pc:docMk/>
            <pc:sldMk cId="3376059813" sldId="482"/>
            <ac:spMk id="2" creationId="{E6770E99-D264-DC6C-39BE-AF2DF3EA31F9}"/>
          </ac:spMkLst>
        </pc:spChg>
        <pc:spChg chg="add mod ord">
          <ac:chgData name="AFSAR, Shameila (NHS SOUTH YORKSHIRE ICB - 03N)" userId="effea1b1-6c06-42b6-8740-98f441a34227" providerId="ADAL" clId="{B0F7568C-211E-4889-BD25-5F60F3BAB874}" dt="2025-03-04T11:55:04.977" v="630" actId="1076"/>
          <ac:spMkLst>
            <pc:docMk/>
            <pc:sldMk cId="3376059813" sldId="482"/>
            <ac:spMk id="4" creationId="{12E71BAF-6EDF-063E-D3F8-14462E5E3864}"/>
          </ac:spMkLst>
        </pc:spChg>
        <pc:graphicFrameChg chg="mod ord">
          <ac:chgData name="AFSAR, Shameila (NHS SOUTH YORKSHIRE ICB - 03N)" userId="effea1b1-6c06-42b6-8740-98f441a34227" providerId="ADAL" clId="{B0F7568C-211E-4889-BD25-5F60F3BAB874}" dt="2025-03-04T11:41:28.465" v="461"/>
          <ac:graphicFrameMkLst>
            <pc:docMk/>
            <pc:sldMk cId="3376059813" sldId="482"/>
            <ac:graphicFrameMk id="7" creationId="{4323D39B-23EF-AE95-2997-B23B5891D709}"/>
          </ac:graphicFrameMkLst>
        </pc:graphicFrameChg>
        <pc:picChg chg="mod">
          <ac:chgData name="AFSAR, Shameila (NHS SOUTH YORKSHIRE ICB - 03N)" userId="effea1b1-6c06-42b6-8740-98f441a34227" providerId="ADAL" clId="{B0F7568C-211E-4889-BD25-5F60F3BAB874}" dt="2025-03-04T11:39:56.604" v="444" actId="1076"/>
          <ac:picMkLst>
            <pc:docMk/>
            <pc:sldMk cId="3376059813" sldId="482"/>
            <ac:picMk id="6" creationId="{35B1064A-AF95-4DF0-D73F-5DFFC0482E7B}"/>
          </ac:picMkLst>
        </pc:picChg>
      </pc:sldChg>
      <pc:sldChg chg="modSp mod">
        <pc:chgData name="AFSAR, Shameila (NHS SOUTH YORKSHIRE ICB - 03N)" userId="effea1b1-6c06-42b6-8740-98f441a34227" providerId="ADAL" clId="{B0F7568C-211E-4889-BD25-5F60F3BAB874}" dt="2025-03-05T13:08:22.478" v="1020" actId="1076"/>
        <pc:sldMkLst>
          <pc:docMk/>
          <pc:sldMk cId="1131832041" sldId="525"/>
        </pc:sldMkLst>
        <pc:spChg chg="mod">
          <ac:chgData name="AFSAR, Shameila (NHS SOUTH YORKSHIRE ICB - 03N)" userId="effea1b1-6c06-42b6-8740-98f441a34227" providerId="ADAL" clId="{B0F7568C-211E-4889-BD25-5F60F3BAB874}" dt="2025-03-05T13:08:07.675" v="1017" actId="255"/>
          <ac:spMkLst>
            <pc:docMk/>
            <pc:sldMk cId="1131832041" sldId="525"/>
            <ac:spMk id="2" creationId="{5134AF25-7E63-1C87-84A6-20793086F5DD}"/>
          </ac:spMkLst>
        </pc:spChg>
        <pc:picChg chg="mod">
          <ac:chgData name="AFSAR, Shameila (NHS SOUTH YORKSHIRE ICB - 03N)" userId="effea1b1-6c06-42b6-8740-98f441a34227" providerId="ADAL" clId="{B0F7568C-211E-4889-BD25-5F60F3BAB874}" dt="2025-03-05T13:08:22.478" v="1020" actId="1076"/>
          <ac:picMkLst>
            <pc:docMk/>
            <pc:sldMk cId="1131832041" sldId="525"/>
            <ac:picMk id="5" creationId="{AF0E4B73-AD4F-1C44-459A-17F4FBA860EC}"/>
          </ac:picMkLst>
        </pc:picChg>
      </pc:sldChg>
      <pc:sldChg chg="addSp modSp mod">
        <pc:chgData name="AFSAR, Shameila (NHS SOUTH YORKSHIRE ICB - 03N)" userId="effea1b1-6c06-42b6-8740-98f441a34227" providerId="ADAL" clId="{B0F7568C-211E-4889-BD25-5F60F3BAB874}" dt="2025-03-05T10:28:14.983" v="976" actId="207"/>
        <pc:sldMkLst>
          <pc:docMk/>
          <pc:sldMk cId="1593821344" sldId="568"/>
        </pc:sldMkLst>
        <pc:spChg chg="mod">
          <ac:chgData name="AFSAR, Shameila (NHS SOUTH YORKSHIRE ICB - 03N)" userId="effea1b1-6c06-42b6-8740-98f441a34227" providerId="ADAL" clId="{B0F7568C-211E-4889-BD25-5F60F3BAB874}" dt="2025-03-05T10:28:14.983" v="976" actId="207"/>
          <ac:spMkLst>
            <pc:docMk/>
            <pc:sldMk cId="1593821344" sldId="568"/>
            <ac:spMk id="2" creationId="{86BDC0EE-A071-064F-650F-6C162757B24A}"/>
          </ac:spMkLst>
        </pc:spChg>
        <pc:spChg chg="mod">
          <ac:chgData name="AFSAR, Shameila (NHS SOUTH YORKSHIRE ICB - 03N)" userId="effea1b1-6c06-42b6-8740-98f441a34227" providerId="ADAL" clId="{B0F7568C-211E-4889-BD25-5F60F3BAB874}" dt="2025-03-05T10:27:21.387" v="971" actId="20577"/>
          <ac:spMkLst>
            <pc:docMk/>
            <pc:sldMk cId="1593821344" sldId="568"/>
            <ac:spMk id="3" creationId="{14317339-1891-2E78-821E-E28F6055DF3C}"/>
          </ac:spMkLst>
        </pc:spChg>
        <pc:picChg chg="add mod">
          <ac:chgData name="AFSAR, Shameila (NHS SOUTH YORKSHIRE ICB - 03N)" userId="effea1b1-6c06-42b6-8740-98f441a34227" providerId="ADAL" clId="{B0F7568C-211E-4889-BD25-5F60F3BAB874}" dt="2025-03-05T10:27:34.464" v="973" actId="1076"/>
          <ac:picMkLst>
            <pc:docMk/>
            <pc:sldMk cId="1593821344" sldId="568"/>
            <ac:picMk id="4" creationId="{D83D2EDF-54C6-207F-4FFF-ADCBF3396D67}"/>
          </ac:picMkLst>
        </pc:picChg>
      </pc:sldChg>
    </pc:docChg>
  </pc:docChgLst>
  <pc:docChgLst>
    <pc:chgData name="AFSAR, Shameila (NHS SOUTH YORKSHIRE ICB - 03N)" userId="S::s.afsar@nhs.net::effea1b1-6c06-42b6-8740-98f441a34227" providerId="AD" clId="Web-{B4F7D3EA-CB9B-7686-06B3-CB61EED7499A}"/>
    <pc:docChg chg="delSld modSld">
      <pc:chgData name="AFSAR, Shameila (NHS SOUTH YORKSHIRE ICB - 03N)" userId="S::s.afsar@nhs.net::effea1b1-6c06-42b6-8740-98f441a34227" providerId="AD" clId="Web-{B4F7D3EA-CB9B-7686-06B3-CB61EED7499A}" dt="2025-02-27T17:54:21.283" v="57" actId="20577"/>
      <pc:docMkLst>
        <pc:docMk/>
      </pc:docMkLst>
      <pc:sldChg chg="modSp">
        <pc:chgData name="AFSAR, Shameila (NHS SOUTH YORKSHIRE ICB - 03N)" userId="S::s.afsar@nhs.net::effea1b1-6c06-42b6-8740-98f441a34227" providerId="AD" clId="Web-{B4F7D3EA-CB9B-7686-06B3-CB61EED7499A}" dt="2025-02-27T17:31:34.752" v="24" actId="20577"/>
        <pc:sldMkLst>
          <pc:docMk/>
          <pc:sldMk cId="133745700" sldId="260"/>
        </pc:sldMkLst>
        <pc:spChg chg="mod">
          <ac:chgData name="AFSAR, Shameila (NHS SOUTH YORKSHIRE ICB - 03N)" userId="S::s.afsar@nhs.net::effea1b1-6c06-42b6-8740-98f441a34227" providerId="AD" clId="Web-{B4F7D3EA-CB9B-7686-06B3-CB61EED7499A}" dt="2025-02-27T17:31:34.752" v="24" actId="20577"/>
          <ac:spMkLst>
            <pc:docMk/>
            <pc:sldMk cId="133745700" sldId="260"/>
            <ac:spMk id="4" creationId="{9E22553F-F7BB-4D6F-8FD6-5EFEFDACE308}"/>
          </ac:spMkLst>
        </pc:spChg>
      </pc:sldChg>
      <pc:sldChg chg="delSp modSp">
        <pc:chgData name="AFSAR, Shameila (NHS SOUTH YORKSHIRE ICB - 03N)" userId="S::s.afsar@nhs.net::effea1b1-6c06-42b6-8740-98f441a34227" providerId="AD" clId="Web-{B4F7D3EA-CB9B-7686-06B3-CB61EED7499A}" dt="2025-02-27T17:52:33.577" v="43"/>
        <pc:sldMkLst>
          <pc:docMk/>
          <pc:sldMk cId="1007741607" sldId="301"/>
        </pc:sldMkLst>
      </pc:sldChg>
      <pc:sldChg chg="modSp">
        <pc:chgData name="AFSAR, Shameila (NHS SOUTH YORKSHIRE ICB - 03N)" userId="S::s.afsar@nhs.net::effea1b1-6c06-42b6-8740-98f441a34227" providerId="AD" clId="Web-{B4F7D3EA-CB9B-7686-06B3-CB61EED7499A}" dt="2025-02-27T17:51:52.200" v="38" actId="20577"/>
        <pc:sldMkLst>
          <pc:docMk/>
          <pc:sldMk cId="989682939" sldId="312"/>
        </pc:sldMkLst>
      </pc:sldChg>
      <pc:sldChg chg="del">
        <pc:chgData name="AFSAR, Shameila (NHS SOUTH YORKSHIRE ICB - 03N)" userId="S::s.afsar@nhs.net::effea1b1-6c06-42b6-8740-98f441a34227" providerId="AD" clId="Web-{B4F7D3EA-CB9B-7686-06B3-CB61EED7499A}" dt="2025-02-27T17:52:50.593" v="49"/>
        <pc:sldMkLst>
          <pc:docMk/>
          <pc:sldMk cId="754622232" sldId="316"/>
        </pc:sldMkLst>
      </pc:sldChg>
      <pc:sldChg chg="del">
        <pc:chgData name="AFSAR, Shameila (NHS SOUTH YORKSHIRE ICB - 03N)" userId="S::s.afsar@nhs.net::effea1b1-6c06-42b6-8740-98f441a34227" providerId="AD" clId="Web-{B4F7D3EA-CB9B-7686-06B3-CB61EED7499A}" dt="2025-02-27T17:52:48.889" v="48"/>
        <pc:sldMkLst>
          <pc:docMk/>
          <pc:sldMk cId="160630303" sldId="317"/>
        </pc:sldMkLst>
      </pc:sldChg>
      <pc:sldChg chg="modSp">
        <pc:chgData name="AFSAR, Shameila (NHS SOUTH YORKSHIRE ICB - 03N)" userId="S::s.afsar@nhs.net::effea1b1-6c06-42b6-8740-98f441a34227" providerId="AD" clId="Web-{B4F7D3EA-CB9B-7686-06B3-CB61EED7499A}" dt="2025-02-27T17:51:11.543" v="29" actId="20577"/>
        <pc:sldMkLst>
          <pc:docMk/>
          <pc:sldMk cId="514173097" sldId="453"/>
        </pc:sldMkLst>
        <pc:spChg chg="mod">
          <ac:chgData name="AFSAR, Shameila (NHS SOUTH YORKSHIRE ICB - 03N)" userId="S::s.afsar@nhs.net::effea1b1-6c06-42b6-8740-98f441a34227" providerId="AD" clId="Web-{B4F7D3EA-CB9B-7686-06B3-CB61EED7499A}" dt="2025-02-27T17:51:11.543" v="29" actId="20577"/>
          <ac:spMkLst>
            <pc:docMk/>
            <pc:sldMk cId="514173097" sldId="453"/>
            <ac:spMk id="5" creationId="{5B53C90A-D909-4018-A4D3-37A5EF86BC10}"/>
          </ac:spMkLst>
        </pc:spChg>
      </pc:sldChg>
      <pc:sldChg chg="delSp modSp">
        <pc:chgData name="AFSAR, Shameila (NHS SOUTH YORKSHIRE ICB - 03N)" userId="S::s.afsar@nhs.net::effea1b1-6c06-42b6-8740-98f441a34227" providerId="AD" clId="Web-{B4F7D3EA-CB9B-7686-06B3-CB61EED7499A}" dt="2025-02-27T17:51:44.888" v="36"/>
        <pc:sldMkLst>
          <pc:docMk/>
          <pc:sldMk cId="1131832041" sldId="525"/>
        </pc:sldMkLst>
      </pc:sldChg>
      <pc:sldChg chg="del">
        <pc:chgData name="AFSAR, Shameila (NHS SOUTH YORKSHIRE ICB - 03N)" userId="S::s.afsar@nhs.net::effea1b1-6c06-42b6-8740-98f441a34227" providerId="AD" clId="Web-{B4F7D3EA-CB9B-7686-06B3-CB61EED7499A}" dt="2025-02-27T17:52:55.858" v="50"/>
        <pc:sldMkLst>
          <pc:docMk/>
          <pc:sldMk cId="1812681389" sldId="564"/>
        </pc:sldMkLst>
      </pc:sldChg>
      <pc:sldChg chg="modSp">
        <pc:chgData name="AFSAR, Shameila (NHS SOUTH YORKSHIRE ICB - 03N)" userId="S::s.afsar@nhs.net::effea1b1-6c06-42b6-8740-98f441a34227" providerId="AD" clId="Web-{B4F7D3EA-CB9B-7686-06B3-CB61EED7499A}" dt="2025-02-27T17:53:41.844" v="52" actId="20577"/>
        <pc:sldMkLst>
          <pc:docMk/>
          <pc:sldMk cId="110749994" sldId="565"/>
        </pc:sldMkLst>
        <pc:spChg chg="mod">
          <ac:chgData name="AFSAR, Shameila (NHS SOUTH YORKSHIRE ICB - 03N)" userId="S::s.afsar@nhs.net::effea1b1-6c06-42b6-8740-98f441a34227" providerId="AD" clId="Web-{B4F7D3EA-CB9B-7686-06B3-CB61EED7499A}" dt="2025-02-27T17:53:41.844" v="52" actId="20577"/>
          <ac:spMkLst>
            <pc:docMk/>
            <pc:sldMk cId="110749994" sldId="565"/>
            <ac:spMk id="3" creationId="{A518819B-3615-499A-CCCB-9D21FE8C39BD}"/>
          </ac:spMkLst>
        </pc:spChg>
      </pc:sldChg>
      <pc:sldChg chg="modSp">
        <pc:chgData name="AFSAR, Shameila (NHS SOUTH YORKSHIRE ICB - 03N)" userId="S::s.afsar@nhs.net::effea1b1-6c06-42b6-8740-98f441a34227" providerId="AD" clId="Web-{B4F7D3EA-CB9B-7686-06B3-CB61EED7499A}" dt="2025-02-27T17:54:21.283" v="57" actId="20577"/>
        <pc:sldMkLst>
          <pc:docMk/>
          <pc:sldMk cId="3694002192" sldId="566"/>
        </pc:sldMkLst>
        <pc:spChg chg="mod">
          <ac:chgData name="AFSAR, Shameila (NHS SOUTH YORKSHIRE ICB - 03N)" userId="S::s.afsar@nhs.net::effea1b1-6c06-42b6-8740-98f441a34227" providerId="AD" clId="Web-{B4F7D3EA-CB9B-7686-06B3-CB61EED7499A}" dt="2025-02-27T17:54:21.283" v="57" actId="20577"/>
          <ac:spMkLst>
            <pc:docMk/>
            <pc:sldMk cId="3694002192" sldId="566"/>
            <ac:spMk id="2" creationId="{B95A0B86-8D2F-614A-29BE-C05126C84D44}"/>
          </ac:spMkLst>
        </pc:spChg>
        <pc:spChg chg="mod">
          <ac:chgData name="AFSAR, Shameila (NHS SOUTH YORKSHIRE ICB - 03N)" userId="S::s.afsar@nhs.net::effea1b1-6c06-42b6-8740-98f441a34227" providerId="AD" clId="Web-{B4F7D3EA-CB9B-7686-06B3-CB61EED7499A}" dt="2025-02-27T17:54:18.829" v="56" actId="20577"/>
          <ac:spMkLst>
            <pc:docMk/>
            <pc:sldMk cId="3694002192" sldId="566"/>
            <ac:spMk id="3" creationId="{8662CD73-E3AD-3EE8-110F-FC432CEB0D3F}"/>
          </ac:spMkLst>
        </pc:spChg>
      </pc:sldChg>
      <pc:sldChg chg="addSp delSp modSp">
        <pc:chgData name="AFSAR, Shameila (NHS SOUTH YORKSHIRE ICB - 03N)" userId="S::s.afsar@nhs.net::effea1b1-6c06-42b6-8740-98f441a34227" providerId="AD" clId="Web-{B4F7D3EA-CB9B-7686-06B3-CB61EED7499A}" dt="2025-02-27T17:52:45.124" v="47" actId="20577"/>
        <pc:sldMkLst>
          <pc:docMk/>
          <pc:sldMk cId="5490457" sldId="567"/>
        </pc:sldMkLst>
        <pc:spChg chg="mod">
          <ac:chgData name="AFSAR, Shameila (NHS SOUTH YORKSHIRE ICB - 03N)" userId="S::s.afsar@nhs.net::effea1b1-6c06-42b6-8740-98f441a34227" providerId="AD" clId="Web-{B4F7D3EA-CB9B-7686-06B3-CB61EED7499A}" dt="2025-02-27T17:52:45.124" v="47" actId="20577"/>
          <ac:spMkLst>
            <pc:docMk/>
            <pc:sldMk cId="5490457" sldId="567"/>
            <ac:spMk id="2" creationId="{5AC000E8-97B6-85B2-D71B-3C73E4AE579D}"/>
          </ac:spMkLst>
        </pc:spChg>
      </pc:sldChg>
    </pc:docChg>
  </pc:docChgLst>
  <pc:docChgLst>
    <pc:chgData name="STORKES, Hilde (NHS SOUTH YORKSHIRE ICB - 03N)" userId="S::hilde.storkes@nhs.net::8a90ba0f-240c-46d8-835c-163d5a83f04d" providerId="AD" clId="Web-{4E1B9954-6C7D-5F02-35F9-B87343FEF611}"/>
    <pc:docChg chg="modSld">
      <pc:chgData name="STORKES, Hilde (NHS SOUTH YORKSHIRE ICB - 03N)" userId="S::hilde.storkes@nhs.net::8a90ba0f-240c-46d8-835c-163d5a83f04d" providerId="AD" clId="Web-{4E1B9954-6C7D-5F02-35F9-B87343FEF611}" dt="2025-03-05T14:03:47.429" v="204" actId="20577"/>
      <pc:docMkLst>
        <pc:docMk/>
      </pc:docMkLst>
      <pc:sldChg chg="modSp">
        <pc:chgData name="STORKES, Hilde (NHS SOUTH YORKSHIRE ICB - 03N)" userId="S::hilde.storkes@nhs.net::8a90ba0f-240c-46d8-835c-163d5a83f04d" providerId="AD" clId="Web-{4E1B9954-6C7D-5F02-35F9-B87343FEF611}" dt="2025-03-05T13:51:17.848" v="81" actId="20577"/>
        <pc:sldMkLst>
          <pc:docMk/>
          <pc:sldMk cId="110749994" sldId="565"/>
        </pc:sldMkLst>
        <pc:spChg chg="mod">
          <ac:chgData name="STORKES, Hilde (NHS SOUTH YORKSHIRE ICB - 03N)" userId="S::hilde.storkes@nhs.net::8a90ba0f-240c-46d8-835c-163d5a83f04d" providerId="AD" clId="Web-{4E1B9954-6C7D-5F02-35F9-B87343FEF611}" dt="2025-03-05T13:51:17.848" v="81" actId="20577"/>
          <ac:spMkLst>
            <pc:docMk/>
            <pc:sldMk cId="110749994" sldId="565"/>
            <ac:spMk id="3" creationId="{A518819B-3615-499A-CCCB-9D21FE8C39BD}"/>
          </ac:spMkLst>
        </pc:spChg>
        <pc:picChg chg="mod">
          <ac:chgData name="STORKES, Hilde (NHS SOUTH YORKSHIRE ICB - 03N)" userId="S::hilde.storkes@nhs.net::8a90ba0f-240c-46d8-835c-163d5a83f04d" providerId="AD" clId="Web-{4E1B9954-6C7D-5F02-35F9-B87343FEF611}" dt="2025-03-05T13:47:30.436" v="6" actId="1076"/>
          <ac:picMkLst>
            <pc:docMk/>
            <pc:sldMk cId="110749994" sldId="565"/>
            <ac:picMk id="8" creationId="{3205DA3E-5577-BAF5-0815-FD0255EB77BD}"/>
          </ac:picMkLst>
        </pc:picChg>
      </pc:sldChg>
      <pc:sldChg chg="modSp">
        <pc:chgData name="STORKES, Hilde (NHS SOUTH YORKSHIRE ICB - 03N)" userId="S::hilde.storkes@nhs.net::8a90ba0f-240c-46d8-835c-163d5a83f04d" providerId="AD" clId="Web-{4E1B9954-6C7D-5F02-35F9-B87343FEF611}" dt="2025-03-05T14:03:47.429" v="204" actId="20577"/>
        <pc:sldMkLst>
          <pc:docMk/>
          <pc:sldMk cId="2502669196" sldId="572"/>
        </pc:sldMkLst>
        <pc:spChg chg="mod">
          <ac:chgData name="STORKES, Hilde (NHS SOUTH YORKSHIRE ICB - 03N)" userId="S::hilde.storkes@nhs.net::8a90ba0f-240c-46d8-835c-163d5a83f04d" providerId="AD" clId="Web-{4E1B9954-6C7D-5F02-35F9-B87343FEF611}" dt="2025-03-05T14:03:47.429" v="204" actId="20577"/>
          <ac:spMkLst>
            <pc:docMk/>
            <pc:sldMk cId="2502669196" sldId="572"/>
            <ac:spMk id="2" creationId="{76357517-FB07-DE13-38DE-B870E240D927}"/>
          </ac:spMkLst>
        </pc:spChg>
        <pc:spChg chg="mod">
          <ac:chgData name="STORKES, Hilde (NHS SOUTH YORKSHIRE ICB - 03N)" userId="S::hilde.storkes@nhs.net::8a90ba0f-240c-46d8-835c-163d5a83f04d" providerId="AD" clId="Web-{4E1B9954-6C7D-5F02-35F9-B87343FEF611}" dt="2025-03-05T14:03:19.477" v="194" actId="20577"/>
          <ac:spMkLst>
            <pc:docMk/>
            <pc:sldMk cId="2502669196" sldId="572"/>
            <ac:spMk id="3" creationId="{4D6262E6-567F-4A82-CC85-62F817C9EE97}"/>
          </ac:spMkLst>
        </pc:spChg>
      </pc:sldChg>
    </pc:docChg>
  </pc:docChgLst>
  <pc:docChgLst>
    <pc:chgData name="PARSONS, Emily (NHS SOUTH YORKSHIRE ICB - 03N)" userId="0e54fd1e-5f2a-456f-972e-2c46986ac6de" providerId="ADAL" clId="{67ABEED6-3D44-4EFA-ABFC-88598058F783}"/>
    <pc:docChg chg="undo custSel addSld delSld modSld">
      <pc:chgData name="PARSONS, Emily (NHS SOUTH YORKSHIRE ICB - 03N)" userId="0e54fd1e-5f2a-456f-972e-2c46986ac6de" providerId="ADAL" clId="{67ABEED6-3D44-4EFA-ABFC-88598058F783}" dt="2025-03-06T12:19:20.772" v="30" actId="20577"/>
      <pc:docMkLst>
        <pc:docMk/>
      </pc:docMkLst>
      <pc:sldChg chg="modSp mod">
        <pc:chgData name="PARSONS, Emily (NHS SOUTH YORKSHIRE ICB - 03N)" userId="0e54fd1e-5f2a-456f-972e-2c46986ac6de" providerId="ADAL" clId="{67ABEED6-3D44-4EFA-ABFC-88598058F783}" dt="2025-03-06T12:19:20.772" v="30" actId="20577"/>
        <pc:sldMkLst>
          <pc:docMk/>
          <pc:sldMk cId="133745700" sldId="260"/>
        </pc:sldMkLst>
        <pc:spChg chg="mod">
          <ac:chgData name="PARSONS, Emily (NHS SOUTH YORKSHIRE ICB - 03N)" userId="0e54fd1e-5f2a-456f-972e-2c46986ac6de" providerId="ADAL" clId="{67ABEED6-3D44-4EFA-ABFC-88598058F783}" dt="2025-03-06T12:19:20.772" v="30" actId="20577"/>
          <ac:spMkLst>
            <pc:docMk/>
            <pc:sldMk cId="133745700" sldId="260"/>
            <ac:spMk id="4" creationId="{9E22553F-F7BB-4D6F-8FD6-5EFEFDACE308}"/>
          </ac:spMkLst>
        </pc:spChg>
      </pc:sldChg>
      <pc:sldChg chg="del">
        <pc:chgData name="PARSONS, Emily (NHS SOUTH YORKSHIRE ICB - 03N)" userId="0e54fd1e-5f2a-456f-972e-2c46986ac6de" providerId="ADAL" clId="{67ABEED6-3D44-4EFA-ABFC-88598058F783}" dt="2025-03-04T16:34:16.038" v="1" actId="47"/>
        <pc:sldMkLst>
          <pc:docMk/>
          <pc:sldMk cId="3970385577" sldId="470"/>
        </pc:sldMkLst>
      </pc:sldChg>
      <pc:sldChg chg="modSp add del mod">
        <pc:chgData name="PARSONS, Emily (NHS SOUTH YORKSHIRE ICB - 03N)" userId="0e54fd1e-5f2a-456f-972e-2c46986ac6de" providerId="ADAL" clId="{67ABEED6-3D44-4EFA-ABFC-88598058F783}" dt="2025-03-06T12:17:17.151" v="28" actId="20577"/>
        <pc:sldMkLst>
          <pc:docMk/>
          <pc:sldMk cId="410576414" sldId="471"/>
        </pc:sldMkLst>
        <pc:spChg chg="mod">
          <ac:chgData name="PARSONS, Emily (NHS SOUTH YORKSHIRE ICB - 03N)" userId="0e54fd1e-5f2a-456f-972e-2c46986ac6de" providerId="ADAL" clId="{67ABEED6-3D44-4EFA-ABFC-88598058F783}" dt="2025-03-06T12:17:17.151" v="28" actId="20577"/>
          <ac:spMkLst>
            <pc:docMk/>
            <pc:sldMk cId="410576414" sldId="471"/>
            <ac:spMk id="3" creationId="{535AC7EF-B2DF-72A7-F27B-28AB83117771}"/>
          </ac:spMkLst>
        </pc:spChg>
      </pc:sldChg>
      <pc:sldChg chg="modSp add mod">
        <pc:chgData name="PARSONS, Emily (NHS SOUTH YORKSHIRE ICB - 03N)" userId="0e54fd1e-5f2a-456f-972e-2c46986ac6de" providerId="ADAL" clId="{67ABEED6-3D44-4EFA-ABFC-88598058F783}" dt="2025-03-04T17:27:40.813" v="27" actId="113"/>
        <pc:sldMkLst>
          <pc:docMk/>
          <pc:sldMk cId="1396786082" sldId="571"/>
        </pc:sldMkLst>
        <pc:spChg chg="mod">
          <ac:chgData name="PARSONS, Emily (NHS SOUTH YORKSHIRE ICB - 03N)" userId="0e54fd1e-5f2a-456f-972e-2c46986ac6de" providerId="ADAL" clId="{67ABEED6-3D44-4EFA-ABFC-88598058F783}" dt="2025-03-04T17:27:40.813" v="27" actId="113"/>
          <ac:spMkLst>
            <pc:docMk/>
            <pc:sldMk cId="1396786082" sldId="571"/>
            <ac:spMk id="3" creationId="{535AC7EF-B2DF-72A7-F27B-28AB83117771}"/>
          </ac:spMkLst>
        </pc:spChg>
      </pc:sldChg>
    </pc:docChg>
  </pc:docChgLst>
  <pc:docChgLst>
    <pc:chgData name="TAYLOR, Helen (NHS SOUTH YORKSHIRE ICB - 03N)" userId="S::helentaylor5@nhs.net::9274fe8e-44d6-4bdf-8ea5-cee13093bc37" providerId="AD" clId="Web-{082EF3E7-B307-5D9C-E1AC-023EBCD88D74}"/>
    <pc:docChg chg="modSld">
      <pc:chgData name="TAYLOR, Helen (NHS SOUTH YORKSHIRE ICB - 03N)" userId="S::helentaylor5@nhs.net::9274fe8e-44d6-4bdf-8ea5-cee13093bc37" providerId="AD" clId="Web-{082EF3E7-B307-5D9C-E1AC-023EBCD88D74}" dt="2025-03-05T10:59:24.657" v="632" actId="20577"/>
      <pc:docMkLst>
        <pc:docMk/>
      </pc:docMkLst>
      <pc:sldChg chg="modSp">
        <pc:chgData name="TAYLOR, Helen (NHS SOUTH YORKSHIRE ICB - 03N)" userId="S::helentaylor5@nhs.net::9274fe8e-44d6-4bdf-8ea5-cee13093bc37" providerId="AD" clId="Web-{082EF3E7-B307-5D9C-E1AC-023EBCD88D74}" dt="2025-03-05T10:30:31.225" v="187" actId="20577"/>
        <pc:sldMkLst>
          <pc:docMk/>
          <pc:sldMk cId="1131832041" sldId="525"/>
        </pc:sldMkLst>
        <pc:spChg chg="mod">
          <ac:chgData name="TAYLOR, Helen (NHS SOUTH YORKSHIRE ICB - 03N)" userId="S::helentaylor5@nhs.net::9274fe8e-44d6-4bdf-8ea5-cee13093bc37" providerId="AD" clId="Web-{082EF3E7-B307-5D9C-E1AC-023EBCD88D74}" dt="2025-03-05T10:30:31.225" v="187" actId="20577"/>
          <ac:spMkLst>
            <pc:docMk/>
            <pc:sldMk cId="1131832041" sldId="525"/>
            <ac:spMk id="2" creationId="{5134AF25-7E63-1C87-84A6-20793086F5DD}"/>
          </ac:spMkLst>
        </pc:spChg>
        <pc:spChg chg="mod">
          <ac:chgData name="TAYLOR, Helen (NHS SOUTH YORKSHIRE ICB - 03N)" userId="S::helentaylor5@nhs.net::9274fe8e-44d6-4bdf-8ea5-cee13093bc37" providerId="AD" clId="Web-{082EF3E7-B307-5D9C-E1AC-023EBCD88D74}" dt="2025-03-05T10:26:29.436" v="23" actId="20577"/>
          <ac:spMkLst>
            <pc:docMk/>
            <pc:sldMk cId="1131832041" sldId="525"/>
            <ac:spMk id="7" creationId="{C2FA58A5-8128-0E00-45B7-4BCFF085DF82}"/>
          </ac:spMkLst>
        </pc:spChg>
        <pc:picChg chg="mod">
          <ac:chgData name="TAYLOR, Helen (NHS SOUTH YORKSHIRE ICB - 03N)" userId="S::helentaylor5@nhs.net::9274fe8e-44d6-4bdf-8ea5-cee13093bc37" providerId="AD" clId="Web-{082EF3E7-B307-5D9C-E1AC-023EBCD88D74}" dt="2025-03-05T10:28:58.831" v="137" actId="1076"/>
          <ac:picMkLst>
            <pc:docMk/>
            <pc:sldMk cId="1131832041" sldId="525"/>
            <ac:picMk id="5" creationId="{AF0E4B73-AD4F-1C44-459A-17F4FBA860EC}"/>
          </ac:picMkLst>
        </pc:picChg>
      </pc:sldChg>
      <pc:sldChg chg="modSp">
        <pc:chgData name="TAYLOR, Helen (NHS SOUTH YORKSHIRE ICB - 03N)" userId="S::helentaylor5@nhs.net::9274fe8e-44d6-4bdf-8ea5-cee13093bc37" providerId="AD" clId="Web-{082EF3E7-B307-5D9C-E1AC-023EBCD88D74}" dt="2025-03-05T10:59:24.657" v="632" actId="20577"/>
        <pc:sldMkLst>
          <pc:docMk/>
          <pc:sldMk cId="3414207236" sldId="570"/>
        </pc:sldMkLst>
        <pc:spChg chg="mod">
          <ac:chgData name="TAYLOR, Helen (NHS SOUTH YORKSHIRE ICB - 03N)" userId="S::helentaylor5@nhs.net::9274fe8e-44d6-4bdf-8ea5-cee13093bc37" providerId="AD" clId="Web-{082EF3E7-B307-5D9C-E1AC-023EBCD88D74}" dt="2025-03-05T10:59:24.657" v="632" actId="20577"/>
          <ac:spMkLst>
            <pc:docMk/>
            <pc:sldMk cId="3414207236" sldId="570"/>
            <ac:spMk id="4" creationId="{A090C715-5FB3-7684-2FBE-E08665BE3656}"/>
          </ac:spMkLst>
        </pc:spChg>
      </pc:sldChg>
    </pc:docChg>
  </pc:docChgLst>
  <pc:docChgLst>
    <pc:chgData name="BURDETT, Kirsty (NHS SOUTH YORKSHIRE ICB - 03N)" userId="1c301330-715f-4e0e-8e7a-dbaba84cf738" providerId="ADAL" clId="{ADB8E787-4B4D-4DA3-9846-C4B0BB5B7154}"/>
    <pc:docChg chg="custSel modSld">
      <pc:chgData name="BURDETT, Kirsty (NHS SOUTH YORKSHIRE ICB - 03N)" userId="1c301330-715f-4e0e-8e7a-dbaba84cf738" providerId="ADAL" clId="{ADB8E787-4B4D-4DA3-9846-C4B0BB5B7154}" dt="2025-02-28T15:02:16.040" v="20" actId="1076"/>
      <pc:docMkLst>
        <pc:docMk/>
      </pc:docMkLst>
      <pc:sldChg chg="modSp mod">
        <pc:chgData name="BURDETT, Kirsty (NHS SOUTH YORKSHIRE ICB - 03N)" userId="1c301330-715f-4e0e-8e7a-dbaba84cf738" providerId="ADAL" clId="{ADB8E787-4B4D-4DA3-9846-C4B0BB5B7154}" dt="2025-02-28T15:02:16.040" v="20" actId="1076"/>
        <pc:sldMkLst>
          <pc:docMk/>
          <pc:sldMk cId="5490457" sldId="567"/>
        </pc:sldMkLst>
        <pc:graphicFrameChg chg="mod modGraphic">
          <ac:chgData name="BURDETT, Kirsty (NHS SOUTH YORKSHIRE ICB - 03N)" userId="1c301330-715f-4e0e-8e7a-dbaba84cf738" providerId="ADAL" clId="{ADB8E787-4B4D-4DA3-9846-C4B0BB5B7154}" dt="2025-02-28T15:02:16.040" v="20" actId="1076"/>
          <ac:graphicFrameMkLst>
            <pc:docMk/>
            <pc:sldMk cId="5490457" sldId="567"/>
            <ac:graphicFrameMk id="18" creationId="{38A2F286-1898-9323-7826-A5F79F40F43D}"/>
          </ac:graphicFrameMkLst>
        </pc:graphicFrameChg>
      </pc:sldChg>
    </pc:docChg>
  </pc:docChgLst>
  <pc:docChgLst>
    <pc:chgData name="TAYLOR, Helen (NHS SOUTH YORKSHIRE ICB - 03N)" userId="S::helentaylor5@nhs.net::9274fe8e-44d6-4bdf-8ea5-cee13093bc37" providerId="AD" clId="Web-{EA361E08-3454-742D-1F3C-F1C1B79B152A}"/>
    <pc:docChg chg="modSld">
      <pc:chgData name="TAYLOR, Helen (NHS SOUTH YORKSHIRE ICB - 03N)" userId="S::helentaylor5@nhs.net::9274fe8e-44d6-4bdf-8ea5-cee13093bc37" providerId="AD" clId="Web-{EA361E08-3454-742D-1F3C-F1C1B79B152A}" dt="2025-03-04T15:01:16.459" v="623" actId="20577"/>
      <pc:docMkLst>
        <pc:docMk/>
      </pc:docMkLst>
      <pc:sldChg chg="modSp">
        <pc:chgData name="TAYLOR, Helen (NHS SOUTH YORKSHIRE ICB - 03N)" userId="S::helentaylor5@nhs.net::9274fe8e-44d6-4bdf-8ea5-cee13093bc37" providerId="AD" clId="Web-{EA361E08-3454-742D-1F3C-F1C1B79B152A}" dt="2025-03-04T14:17:22.759" v="2" actId="20577"/>
        <pc:sldMkLst>
          <pc:docMk/>
          <pc:sldMk cId="133745700" sldId="260"/>
        </pc:sldMkLst>
        <pc:spChg chg="mod">
          <ac:chgData name="TAYLOR, Helen (NHS SOUTH YORKSHIRE ICB - 03N)" userId="S::helentaylor5@nhs.net::9274fe8e-44d6-4bdf-8ea5-cee13093bc37" providerId="AD" clId="Web-{EA361E08-3454-742D-1F3C-F1C1B79B152A}" dt="2025-03-04T14:17:22.759" v="2" actId="20577"/>
          <ac:spMkLst>
            <pc:docMk/>
            <pc:sldMk cId="133745700" sldId="260"/>
            <ac:spMk id="4" creationId="{9E22553F-F7BB-4D6F-8FD6-5EFEFDACE308}"/>
          </ac:spMkLst>
        </pc:spChg>
      </pc:sldChg>
      <pc:sldChg chg="modSp">
        <pc:chgData name="TAYLOR, Helen (NHS SOUTH YORKSHIRE ICB - 03N)" userId="S::helentaylor5@nhs.net::9274fe8e-44d6-4bdf-8ea5-cee13093bc37" providerId="AD" clId="Web-{EA361E08-3454-742D-1F3C-F1C1B79B152A}" dt="2025-03-04T14:19:51.161" v="54" actId="20577"/>
        <pc:sldMkLst>
          <pc:docMk/>
          <pc:sldMk cId="514173097" sldId="453"/>
        </pc:sldMkLst>
        <pc:spChg chg="mod">
          <ac:chgData name="TAYLOR, Helen (NHS SOUTH YORKSHIRE ICB - 03N)" userId="S::helentaylor5@nhs.net::9274fe8e-44d6-4bdf-8ea5-cee13093bc37" providerId="AD" clId="Web-{EA361E08-3454-742D-1F3C-F1C1B79B152A}" dt="2025-03-04T14:19:51.161" v="54" actId="20577"/>
          <ac:spMkLst>
            <pc:docMk/>
            <pc:sldMk cId="514173097" sldId="453"/>
            <ac:spMk id="5" creationId="{5B53C90A-D909-4018-A4D3-37A5EF86BC10}"/>
          </ac:spMkLst>
        </pc:spChg>
      </pc:sldChg>
      <pc:sldChg chg="modSp">
        <pc:chgData name="TAYLOR, Helen (NHS SOUTH YORKSHIRE ICB - 03N)" userId="S::helentaylor5@nhs.net::9274fe8e-44d6-4bdf-8ea5-cee13093bc37" providerId="AD" clId="Web-{EA361E08-3454-742D-1F3C-F1C1B79B152A}" dt="2025-03-04T14:27:32.851" v="347" actId="20577"/>
        <pc:sldMkLst>
          <pc:docMk/>
          <pc:sldMk cId="1131832041" sldId="525"/>
        </pc:sldMkLst>
        <pc:spChg chg="mod">
          <ac:chgData name="TAYLOR, Helen (NHS SOUTH YORKSHIRE ICB - 03N)" userId="S::helentaylor5@nhs.net::9274fe8e-44d6-4bdf-8ea5-cee13093bc37" providerId="AD" clId="Web-{EA361E08-3454-742D-1F3C-F1C1B79B152A}" dt="2025-03-04T14:27:32.851" v="347" actId="20577"/>
          <ac:spMkLst>
            <pc:docMk/>
            <pc:sldMk cId="1131832041" sldId="525"/>
            <ac:spMk id="2" creationId="{5134AF25-7E63-1C87-84A6-20793086F5DD}"/>
          </ac:spMkLst>
        </pc:spChg>
        <pc:spChg chg="mod">
          <ac:chgData name="TAYLOR, Helen (NHS SOUTH YORKSHIRE ICB - 03N)" userId="S::helentaylor5@nhs.net::9274fe8e-44d6-4bdf-8ea5-cee13093bc37" providerId="AD" clId="Web-{EA361E08-3454-742D-1F3C-F1C1B79B152A}" dt="2025-03-04T14:20:21.913" v="81" actId="20577"/>
          <ac:spMkLst>
            <pc:docMk/>
            <pc:sldMk cId="1131832041" sldId="525"/>
            <ac:spMk id="6" creationId="{40E549A9-E14D-D00B-2738-B7F7FF05D597}"/>
          </ac:spMkLst>
        </pc:spChg>
        <pc:spChg chg="mod">
          <ac:chgData name="TAYLOR, Helen (NHS SOUTH YORKSHIRE ICB - 03N)" userId="S::helentaylor5@nhs.net::9274fe8e-44d6-4bdf-8ea5-cee13093bc37" providerId="AD" clId="Web-{EA361E08-3454-742D-1F3C-F1C1B79B152A}" dt="2025-03-04T14:23:27.521" v="149" actId="20577"/>
          <ac:spMkLst>
            <pc:docMk/>
            <pc:sldMk cId="1131832041" sldId="525"/>
            <ac:spMk id="7" creationId="{C2FA58A5-8128-0E00-45B7-4BCFF085DF82}"/>
          </ac:spMkLst>
        </pc:spChg>
        <pc:picChg chg="mod">
          <ac:chgData name="TAYLOR, Helen (NHS SOUTH YORKSHIRE ICB - 03N)" userId="S::helentaylor5@nhs.net::9274fe8e-44d6-4bdf-8ea5-cee13093bc37" providerId="AD" clId="Web-{EA361E08-3454-742D-1F3C-F1C1B79B152A}" dt="2025-03-04T14:20:26.945" v="82" actId="1076"/>
          <ac:picMkLst>
            <pc:docMk/>
            <pc:sldMk cId="1131832041" sldId="525"/>
            <ac:picMk id="8" creationId="{0F94522E-7A4D-F5A5-5CC9-37B2CC40C204}"/>
          </ac:picMkLst>
        </pc:picChg>
      </pc:sldChg>
      <pc:sldChg chg="modSp">
        <pc:chgData name="TAYLOR, Helen (NHS SOUTH YORKSHIRE ICB - 03N)" userId="S::helentaylor5@nhs.net::9274fe8e-44d6-4bdf-8ea5-cee13093bc37" providerId="AD" clId="Web-{EA361E08-3454-742D-1F3C-F1C1B79B152A}" dt="2025-03-04T15:01:16.459" v="623" actId="20577"/>
        <pc:sldMkLst>
          <pc:docMk/>
          <pc:sldMk cId="1271302422" sldId="569"/>
        </pc:sldMkLst>
        <pc:spChg chg="mod">
          <ac:chgData name="TAYLOR, Helen (NHS SOUTH YORKSHIRE ICB - 03N)" userId="S::helentaylor5@nhs.net::9274fe8e-44d6-4bdf-8ea5-cee13093bc37" providerId="AD" clId="Web-{EA361E08-3454-742D-1F3C-F1C1B79B152A}" dt="2025-03-04T15:01:16.459" v="623" actId="20577"/>
          <ac:spMkLst>
            <pc:docMk/>
            <pc:sldMk cId="1271302422" sldId="569"/>
            <ac:spMk id="7" creationId="{BD7E720B-53EA-D815-77F1-05D6E87C8BE7}"/>
          </ac:spMkLst>
        </pc:spChg>
      </pc:sldChg>
    </pc:docChg>
  </pc:docChgLst>
  <pc:docChgLst>
    <pc:chgData name="STORKES, Hilde (NHS SOUTH YORKSHIRE ICB - 03N)" userId="S::hilde.storkes@nhs.net::8a90ba0f-240c-46d8-835c-163d5a83f04d" providerId="AD" clId="Web-{B017AF4B-3236-8CED-B281-306B4E06BEE1}"/>
    <pc:docChg chg="addSld delSld modSld">
      <pc:chgData name="STORKES, Hilde (NHS SOUTH YORKSHIRE ICB - 03N)" userId="S::hilde.storkes@nhs.net::8a90ba0f-240c-46d8-835c-163d5a83f04d" providerId="AD" clId="Web-{B017AF4B-3236-8CED-B281-306B4E06BEE1}" dt="2025-03-05T13:21:46.531" v="807" actId="1076"/>
      <pc:docMkLst>
        <pc:docMk/>
      </pc:docMkLst>
      <pc:sldChg chg="modSp">
        <pc:chgData name="STORKES, Hilde (NHS SOUTH YORKSHIRE ICB - 03N)" userId="S::hilde.storkes@nhs.net::8a90ba0f-240c-46d8-835c-163d5a83f04d" providerId="AD" clId="Web-{B017AF4B-3236-8CED-B281-306B4E06BEE1}" dt="2025-03-05T12:06:52.773" v="2" actId="20577"/>
        <pc:sldMkLst>
          <pc:docMk/>
          <pc:sldMk cId="133745700" sldId="260"/>
        </pc:sldMkLst>
        <pc:spChg chg="mod">
          <ac:chgData name="STORKES, Hilde (NHS SOUTH YORKSHIRE ICB - 03N)" userId="S::hilde.storkes@nhs.net::8a90ba0f-240c-46d8-835c-163d5a83f04d" providerId="AD" clId="Web-{B017AF4B-3236-8CED-B281-306B4E06BEE1}" dt="2025-03-05T12:06:52.773" v="2" actId="20577"/>
          <ac:spMkLst>
            <pc:docMk/>
            <pc:sldMk cId="133745700" sldId="260"/>
            <ac:spMk id="4" creationId="{9E22553F-F7BB-4D6F-8FD6-5EFEFDACE308}"/>
          </ac:spMkLst>
        </pc:spChg>
      </pc:sldChg>
      <pc:sldChg chg="modSp">
        <pc:chgData name="STORKES, Hilde (NHS SOUTH YORKSHIRE ICB - 03N)" userId="S::hilde.storkes@nhs.net::8a90ba0f-240c-46d8-835c-163d5a83f04d" providerId="AD" clId="Web-{B017AF4B-3236-8CED-B281-306B4E06BEE1}" dt="2025-03-05T12:30:06.732" v="330" actId="20577"/>
        <pc:sldMkLst>
          <pc:docMk/>
          <pc:sldMk cId="859905655" sldId="385"/>
        </pc:sldMkLst>
        <pc:spChg chg="mod">
          <ac:chgData name="STORKES, Hilde (NHS SOUTH YORKSHIRE ICB - 03N)" userId="S::hilde.storkes@nhs.net::8a90ba0f-240c-46d8-835c-163d5a83f04d" providerId="AD" clId="Web-{B017AF4B-3236-8CED-B281-306B4E06BEE1}" dt="2025-03-05T12:30:06.732" v="330" actId="20577"/>
          <ac:spMkLst>
            <pc:docMk/>
            <pc:sldMk cId="859905655" sldId="385"/>
            <ac:spMk id="6" creationId="{8DEF8507-2311-498F-8D79-AFC093A96C09}"/>
          </ac:spMkLst>
        </pc:spChg>
      </pc:sldChg>
      <pc:sldChg chg="modSp">
        <pc:chgData name="STORKES, Hilde (NHS SOUTH YORKSHIRE ICB - 03N)" userId="S::hilde.storkes@nhs.net::8a90ba0f-240c-46d8-835c-163d5a83f04d" providerId="AD" clId="Web-{B017AF4B-3236-8CED-B281-306B4E06BEE1}" dt="2025-03-05T12:08:58.761" v="59" actId="20577"/>
        <pc:sldMkLst>
          <pc:docMk/>
          <pc:sldMk cId="514173097" sldId="453"/>
        </pc:sldMkLst>
        <pc:spChg chg="mod">
          <ac:chgData name="STORKES, Hilde (NHS SOUTH YORKSHIRE ICB - 03N)" userId="S::hilde.storkes@nhs.net::8a90ba0f-240c-46d8-835c-163d5a83f04d" providerId="AD" clId="Web-{B017AF4B-3236-8CED-B281-306B4E06BEE1}" dt="2025-03-05T12:08:58.761" v="59" actId="20577"/>
          <ac:spMkLst>
            <pc:docMk/>
            <pc:sldMk cId="514173097" sldId="453"/>
            <ac:spMk id="5" creationId="{5B53C90A-D909-4018-A4D3-37A5EF86BC10}"/>
          </ac:spMkLst>
        </pc:spChg>
      </pc:sldChg>
      <pc:sldChg chg="modSp">
        <pc:chgData name="STORKES, Hilde (NHS SOUTH YORKSHIRE ICB - 03N)" userId="S::hilde.storkes@nhs.net::8a90ba0f-240c-46d8-835c-163d5a83f04d" providerId="AD" clId="Web-{B017AF4B-3236-8CED-B281-306B4E06BEE1}" dt="2025-03-05T12:29:45.028" v="328" actId="20577"/>
        <pc:sldMkLst>
          <pc:docMk/>
          <pc:sldMk cId="3376059813" sldId="482"/>
        </pc:sldMkLst>
        <pc:spChg chg="mod">
          <ac:chgData name="STORKES, Hilde (NHS SOUTH YORKSHIRE ICB - 03N)" userId="S::hilde.storkes@nhs.net::8a90ba0f-240c-46d8-835c-163d5a83f04d" providerId="AD" clId="Web-{B017AF4B-3236-8CED-B281-306B4E06BEE1}" dt="2025-03-05T12:29:45.028" v="328" actId="20577"/>
          <ac:spMkLst>
            <pc:docMk/>
            <pc:sldMk cId="3376059813" sldId="482"/>
            <ac:spMk id="4" creationId="{12E71BAF-6EDF-063E-D3F8-14462E5E3864}"/>
          </ac:spMkLst>
        </pc:spChg>
      </pc:sldChg>
      <pc:sldChg chg="del">
        <pc:chgData name="STORKES, Hilde (NHS SOUTH YORKSHIRE ICB - 03N)" userId="S::hilde.storkes@nhs.net::8a90ba0f-240c-46d8-835c-163d5a83f04d" providerId="AD" clId="Web-{B017AF4B-3236-8CED-B281-306B4E06BEE1}" dt="2025-03-05T12:11:13.952" v="60"/>
        <pc:sldMkLst>
          <pc:docMk/>
          <pc:sldMk cId="812106593" sldId="562"/>
        </pc:sldMkLst>
      </pc:sldChg>
      <pc:sldChg chg="addSp delSp modSp">
        <pc:chgData name="STORKES, Hilde (NHS SOUTH YORKSHIRE ICB - 03N)" userId="S::hilde.storkes@nhs.net::8a90ba0f-240c-46d8-835c-163d5a83f04d" providerId="AD" clId="Web-{B017AF4B-3236-8CED-B281-306B4E06BEE1}" dt="2025-03-05T13:21:46.531" v="807" actId="1076"/>
        <pc:sldMkLst>
          <pc:docMk/>
          <pc:sldMk cId="110749994" sldId="565"/>
        </pc:sldMkLst>
        <pc:spChg chg="mod">
          <ac:chgData name="STORKES, Hilde (NHS SOUTH YORKSHIRE ICB - 03N)" userId="S::hilde.storkes@nhs.net::8a90ba0f-240c-46d8-835c-163d5a83f04d" providerId="AD" clId="Web-{B017AF4B-3236-8CED-B281-306B4E06BEE1}" dt="2025-03-05T12:12:32.423" v="68" actId="20577"/>
          <ac:spMkLst>
            <pc:docMk/>
            <pc:sldMk cId="110749994" sldId="565"/>
            <ac:spMk id="2" creationId="{BC5B5B37-AADF-FE7E-0958-18484EACE9E8}"/>
          </ac:spMkLst>
        </pc:spChg>
        <pc:spChg chg="mod">
          <ac:chgData name="STORKES, Hilde (NHS SOUTH YORKSHIRE ICB - 03N)" userId="S::hilde.storkes@nhs.net::8a90ba0f-240c-46d8-835c-163d5a83f04d" providerId="AD" clId="Web-{B017AF4B-3236-8CED-B281-306B4E06BEE1}" dt="2025-03-05T12:28:38.042" v="323" actId="20577"/>
          <ac:spMkLst>
            <pc:docMk/>
            <pc:sldMk cId="110749994" sldId="565"/>
            <ac:spMk id="3" creationId="{A518819B-3615-499A-CCCB-9D21FE8C39BD}"/>
          </ac:spMkLst>
        </pc:spChg>
        <pc:picChg chg="del">
          <ac:chgData name="STORKES, Hilde (NHS SOUTH YORKSHIRE ICB - 03N)" userId="S::hilde.storkes@nhs.net::8a90ba0f-240c-46d8-835c-163d5a83f04d" providerId="AD" clId="Web-{B017AF4B-3236-8CED-B281-306B4E06BEE1}" dt="2025-03-05T13:11:57.323" v="413"/>
          <ac:picMkLst>
            <pc:docMk/>
            <pc:sldMk cId="110749994" sldId="565"/>
            <ac:picMk id="4" creationId="{5AA19B11-92EB-8D80-CD8A-203CD8D38EB2}"/>
          </ac:picMkLst>
        </pc:picChg>
        <pc:picChg chg="mod">
          <ac:chgData name="STORKES, Hilde (NHS SOUTH YORKSHIRE ICB - 03N)" userId="S::hilde.storkes@nhs.net::8a90ba0f-240c-46d8-835c-163d5a83f04d" providerId="AD" clId="Web-{B017AF4B-3236-8CED-B281-306B4E06BEE1}" dt="2025-03-05T12:20:44.373" v="321" actId="14100"/>
          <ac:picMkLst>
            <pc:docMk/>
            <pc:sldMk cId="110749994" sldId="565"/>
            <ac:picMk id="5" creationId="{E731DE9C-63E5-664F-3C97-1D4CE91DD652}"/>
          </ac:picMkLst>
        </pc:picChg>
        <pc:picChg chg="add mod">
          <ac:chgData name="STORKES, Hilde (NHS SOUTH YORKSHIRE ICB - 03N)" userId="S::hilde.storkes@nhs.net::8a90ba0f-240c-46d8-835c-163d5a83f04d" providerId="AD" clId="Web-{B017AF4B-3236-8CED-B281-306B4E06BEE1}" dt="2025-03-05T13:21:46.531" v="807" actId="1076"/>
          <ac:picMkLst>
            <pc:docMk/>
            <pc:sldMk cId="110749994" sldId="565"/>
            <ac:picMk id="8" creationId="{3205DA3E-5577-BAF5-0815-FD0255EB77BD}"/>
          </ac:picMkLst>
        </pc:picChg>
      </pc:sldChg>
      <pc:sldChg chg="modSp del">
        <pc:chgData name="STORKES, Hilde (NHS SOUTH YORKSHIRE ICB - 03N)" userId="S::hilde.storkes@nhs.net::8a90ba0f-240c-46d8-835c-163d5a83f04d" providerId="AD" clId="Web-{B017AF4B-3236-8CED-B281-306B4E06BEE1}" dt="2025-03-05T12:31:52.407" v="351"/>
        <pc:sldMkLst>
          <pc:docMk/>
          <pc:sldMk cId="3694002192" sldId="566"/>
        </pc:sldMkLst>
        <pc:spChg chg="mod">
          <ac:chgData name="STORKES, Hilde (NHS SOUTH YORKSHIRE ICB - 03N)" userId="S::hilde.storkes@nhs.net::8a90ba0f-240c-46d8-835c-163d5a83f04d" providerId="AD" clId="Web-{B017AF4B-3236-8CED-B281-306B4E06BEE1}" dt="2025-03-05T12:31:34.609" v="350" actId="14100"/>
          <ac:spMkLst>
            <pc:docMk/>
            <pc:sldMk cId="3694002192" sldId="566"/>
            <ac:spMk id="2" creationId="{B95A0B86-8D2F-614A-29BE-C05126C84D44}"/>
          </ac:spMkLst>
        </pc:spChg>
        <pc:spChg chg="mod">
          <ac:chgData name="STORKES, Hilde (NHS SOUTH YORKSHIRE ICB - 03N)" userId="S::hilde.storkes@nhs.net::8a90ba0f-240c-46d8-835c-163d5a83f04d" providerId="AD" clId="Web-{B017AF4B-3236-8CED-B281-306B4E06BEE1}" dt="2025-03-05T12:31:14.437" v="348" actId="14100"/>
          <ac:spMkLst>
            <pc:docMk/>
            <pc:sldMk cId="3694002192" sldId="566"/>
            <ac:spMk id="3" creationId="{8662CD73-E3AD-3EE8-110F-FC432CEB0D3F}"/>
          </ac:spMkLst>
        </pc:spChg>
      </pc:sldChg>
      <pc:sldChg chg="addSp modSp new">
        <pc:chgData name="STORKES, Hilde (NHS SOUTH YORKSHIRE ICB - 03N)" userId="S::hilde.storkes@nhs.net::8a90ba0f-240c-46d8-835c-163d5a83f04d" providerId="AD" clId="Web-{B017AF4B-3236-8CED-B281-306B4E06BEE1}" dt="2025-03-05T13:21:10.983" v="805" actId="20577"/>
        <pc:sldMkLst>
          <pc:docMk/>
          <pc:sldMk cId="2502669196" sldId="572"/>
        </pc:sldMkLst>
        <pc:spChg chg="mod">
          <ac:chgData name="STORKES, Hilde (NHS SOUTH YORKSHIRE ICB - 03N)" userId="S::hilde.storkes@nhs.net::8a90ba0f-240c-46d8-835c-163d5a83f04d" providerId="AD" clId="Web-{B017AF4B-3236-8CED-B281-306B4E06BEE1}" dt="2025-03-05T12:34:07.551" v="376" actId="14100"/>
          <ac:spMkLst>
            <pc:docMk/>
            <pc:sldMk cId="2502669196" sldId="572"/>
            <ac:spMk id="2" creationId="{76357517-FB07-DE13-38DE-B870E240D927}"/>
          </ac:spMkLst>
        </pc:spChg>
        <pc:spChg chg="mod">
          <ac:chgData name="STORKES, Hilde (NHS SOUTH YORKSHIRE ICB - 03N)" userId="S::hilde.storkes@nhs.net::8a90ba0f-240c-46d8-835c-163d5a83f04d" providerId="AD" clId="Web-{B017AF4B-3236-8CED-B281-306B4E06BEE1}" dt="2025-03-05T13:21:10.983" v="805" actId="20577"/>
          <ac:spMkLst>
            <pc:docMk/>
            <pc:sldMk cId="2502669196" sldId="572"/>
            <ac:spMk id="3" creationId="{4D6262E6-567F-4A82-CC85-62F817C9EE97}"/>
          </ac:spMkLst>
        </pc:spChg>
        <pc:picChg chg="add mod">
          <ac:chgData name="STORKES, Hilde (NHS SOUTH YORKSHIRE ICB - 03N)" userId="S::hilde.storkes@nhs.net::8a90ba0f-240c-46d8-835c-163d5a83f04d" providerId="AD" clId="Web-{B017AF4B-3236-8CED-B281-306B4E06BEE1}" dt="2025-03-05T12:32:58.940" v="358" actId="1076"/>
          <ac:picMkLst>
            <pc:docMk/>
            <pc:sldMk cId="2502669196" sldId="572"/>
            <ac:picMk id="5" creationId="{FCDA4D15-FD65-5196-8FDD-5F1C26B6D0BA}"/>
          </ac:picMkLst>
        </pc:picChg>
        <pc:picChg chg="add">
          <ac:chgData name="STORKES, Hilde (NHS SOUTH YORKSHIRE ICB - 03N)" userId="S::hilde.storkes@nhs.net::8a90ba0f-240c-46d8-835c-163d5a83f04d" providerId="AD" clId="Web-{B017AF4B-3236-8CED-B281-306B4E06BEE1}" dt="2025-03-05T12:33:11.878" v="359"/>
          <ac:picMkLst>
            <pc:docMk/>
            <pc:sldMk cId="2502669196" sldId="572"/>
            <ac:picMk id="7" creationId="{FE33128D-7059-69F5-3FE6-82407040ADDF}"/>
          </ac:picMkLst>
        </pc:picChg>
      </pc:sldChg>
    </pc:docChg>
  </pc:docChgLst>
  <pc:docChgLst>
    <pc:chgData name="TAYLOR, Helen (NHS SOUTH YORKSHIRE ICB - 03N)" userId="S::helentaylor5@nhs.net::9274fe8e-44d6-4bdf-8ea5-cee13093bc37" providerId="AD" clId="Web-{B56BD759-B391-803C-42F3-39A54770FCF1}"/>
    <pc:docChg chg="modSld">
      <pc:chgData name="TAYLOR, Helen (NHS SOUTH YORKSHIRE ICB - 03N)" userId="S::helentaylor5@nhs.net::9274fe8e-44d6-4bdf-8ea5-cee13093bc37" providerId="AD" clId="Web-{B56BD759-B391-803C-42F3-39A54770FCF1}" dt="2025-03-04T16:43:10" v="646" actId="20577"/>
      <pc:docMkLst>
        <pc:docMk/>
      </pc:docMkLst>
      <pc:sldChg chg="addSp modSp">
        <pc:chgData name="TAYLOR, Helen (NHS SOUTH YORKSHIRE ICB - 03N)" userId="S::helentaylor5@nhs.net::9274fe8e-44d6-4bdf-8ea5-cee13093bc37" providerId="AD" clId="Web-{B56BD759-B391-803C-42F3-39A54770FCF1}" dt="2025-03-04T16:26:50.710" v="102" actId="1076"/>
        <pc:sldMkLst>
          <pc:docMk/>
          <pc:sldMk cId="1131832041" sldId="525"/>
        </pc:sldMkLst>
        <pc:spChg chg="mod">
          <ac:chgData name="TAYLOR, Helen (NHS SOUTH YORKSHIRE ICB - 03N)" userId="S::helentaylor5@nhs.net::9274fe8e-44d6-4bdf-8ea5-cee13093bc37" providerId="AD" clId="Web-{B56BD759-B391-803C-42F3-39A54770FCF1}" dt="2025-03-04T16:26:47.444" v="101" actId="20577"/>
          <ac:spMkLst>
            <pc:docMk/>
            <pc:sldMk cId="1131832041" sldId="525"/>
            <ac:spMk id="2" creationId="{5134AF25-7E63-1C87-84A6-20793086F5DD}"/>
          </ac:spMkLst>
        </pc:spChg>
        <pc:spChg chg="mod">
          <ac:chgData name="TAYLOR, Helen (NHS SOUTH YORKSHIRE ICB - 03N)" userId="S::helentaylor5@nhs.net::9274fe8e-44d6-4bdf-8ea5-cee13093bc37" providerId="AD" clId="Web-{B56BD759-B391-803C-42F3-39A54770FCF1}" dt="2025-03-04T16:18:40.526" v="4" actId="14100"/>
          <ac:spMkLst>
            <pc:docMk/>
            <pc:sldMk cId="1131832041" sldId="525"/>
            <ac:spMk id="6" creationId="{40E549A9-E14D-D00B-2738-B7F7FF05D597}"/>
          </ac:spMkLst>
        </pc:spChg>
        <pc:spChg chg="mod">
          <ac:chgData name="TAYLOR, Helen (NHS SOUTH YORKSHIRE ICB - 03N)" userId="S::helentaylor5@nhs.net::9274fe8e-44d6-4bdf-8ea5-cee13093bc37" providerId="AD" clId="Web-{B56BD759-B391-803C-42F3-39A54770FCF1}" dt="2025-03-04T16:25:15.614" v="57" actId="20577"/>
          <ac:spMkLst>
            <pc:docMk/>
            <pc:sldMk cId="1131832041" sldId="525"/>
            <ac:spMk id="7" creationId="{C2FA58A5-8128-0E00-45B7-4BCFF085DF82}"/>
          </ac:spMkLst>
        </pc:spChg>
        <pc:picChg chg="add mod">
          <ac:chgData name="TAYLOR, Helen (NHS SOUTH YORKSHIRE ICB - 03N)" userId="S::helentaylor5@nhs.net::9274fe8e-44d6-4bdf-8ea5-cee13093bc37" providerId="AD" clId="Web-{B56BD759-B391-803C-42F3-39A54770FCF1}" dt="2025-03-04T16:26:50.710" v="102" actId="1076"/>
          <ac:picMkLst>
            <pc:docMk/>
            <pc:sldMk cId="1131832041" sldId="525"/>
            <ac:picMk id="5" creationId="{AF0E4B73-AD4F-1C44-459A-17F4FBA860EC}"/>
          </ac:picMkLst>
        </pc:picChg>
      </pc:sldChg>
      <pc:sldChg chg="addSp modSp">
        <pc:chgData name="TAYLOR, Helen (NHS SOUTH YORKSHIRE ICB - 03N)" userId="S::helentaylor5@nhs.net::9274fe8e-44d6-4bdf-8ea5-cee13093bc37" providerId="AD" clId="Web-{B56BD759-B391-803C-42F3-39A54770FCF1}" dt="2025-03-04T16:37:50.680" v="459" actId="1076"/>
        <pc:sldMkLst>
          <pc:docMk/>
          <pc:sldMk cId="1271302422" sldId="569"/>
        </pc:sldMkLst>
        <pc:spChg chg="add mod">
          <ac:chgData name="TAYLOR, Helen (NHS SOUTH YORKSHIRE ICB - 03N)" userId="S::helentaylor5@nhs.net::9274fe8e-44d6-4bdf-8ea5-cee13093bc37" providerId="AD" clId="Web-{B56BD759-B391-803C-42F3-39A54770FCF1}" dt="2025-03-04T16:36:47.053" v="449" actId="1076"/>
          <ac:spMkLst>
            <pc:docMk/>
            <pc:sldMk cId="1271302422" sldId="569"/>
            <ac:spMk id="3" creationId="{4E100329-BBE0-3916-EF53-9329F063747A}"/>
          </ac:spMkLst>
        </pc:spChg>
        <pc:spChg chg="mod">
          <ac:chgData name="TAYLOR, Helen (NHS SOUTH YORKSHIRE ICB - 03N)" userId="S::helentaylor5@nhs.net::9274fe8e-44d6-4bdf-8ea5-cee13093bc37" providerId="AD" clId="Web-{B56BD759-B391-803C-42F3-39A54770FCF1}" dt="2025-03-04T16:37:42.758" v="458" actId="20577"/>
          <ac:spMkLst>
            <pc:docMk/>
            <pc:sldMk cId="1271302422" sldId="569"/>
            <ac:spMk id="7" creationId="{BD7E720B-53EA-D815-77F1-05D6E87C8BE7}"/>
          </ac:spMkLst>
        </pc:spChg>
        <pc:spChg chg="add mod">
          <ac:chgData name="TAYLOR, Helen (NHS SOUTH YORKSHIRE ICB - 03N)" userId="S::helentaylor5@nhs.net::9274fe8e-44d6-4bdf-8ea5-cee13093bc37" providerId="AD" clId="Web-{B56BD759-B391-803C-42F3-39A54770FCF1}" dt="2025-03-04T16:37:03.475" v="456" actId="20577"/>
          <ac:spMkLst>
            <pc:docMk/>
            <pc:sldMk cId="1271302422" sldId="569"/>
            <ac:spMk id="9" creationId="{4B5ADAA0-122E-0C6D-B46C-82A475812493}"/>
          </ac:spMkLst>
        </pc:spChg>
        <pc:picChg chg="add mod">
          <ac:chgData name="TAYLOR, Helen (NHS SOUTH YORKSHIRE ICB - 03N)" userId="S::helentaylor5@nhs.net::9274fe8e-44d6-4bdf-8ea5-cee13093bc37" providerId="AD" clId="Web-{B56BD759-B391-803C-42F3-39A54770FCF1}" dt="2025-03-04T16:37:50.680" v="459" actId="1076"/>
          <ac:picMkLst>
            <pc:docMk/>
            <pc:sldMk cId="1271302422" sldId="569"/>
            <ac:picMk id="8" creationId="{0D0B0B70-6B80-61F4-7BD1-CFBD5F9E974B}"/>
          </ac:picMkLst>
        </pc:picChg>
      </pc:sldChg>
      <pc:sldChg chg="addSp modSp">
        <pc:chgData name="TAYLOR, Helen (NHS SOUTH YORKSHIRE ICB - 03N)" userId="S::helentaylor5@nhs.net::9274fe8e-44d6-4bdf-8ea5-cee13093bc37" providerId="AD" clId="Web-{B56BD759-B391-803C-42F3-39A54770FCF1}" dt="2025-03-04T16:43:10" v="646" actId="20577"/>
        <pc:sldMkLst>
          <pc:docMk/>
          <pc:sldMk cId="3414207236" sldId="570"/>
        </pc:sldMkLst>
        <pc:spChg chg="mod">
          <ac:chgData name="TAYLOR, Helen (NHS SOUTH YORKSHIRE ICB - 03N)" userId="S::helentaylor5@nhs.net::9274fe8e-44d6-4bdf-8ea5-cee13093bc37" providerId="AD" clId="Web-{B56BD759-B391-803C-42F3-39A54770FCF1}" dt="2025-03-04T16:41:05.169" v="472" actId="1076"/>
          <ac:spMkLst>
            <pc:docMk/>
            <pc:sldMk cId="3414207236" sldId="570"/>
            <ac:spMk id="3" creationId="{977A60E2-C14F-2481-4626-487EC0633EE4}"/>
          </ac:spMkLst>
        </pc:spChg>
        <pc:spChg chg="mod">
          <ac:chgData name="TAYLOR, Helen (NHS SOUTH YORKSHIRE ICB - 03N)" userId="S::helentaylor5@nhs.net::9274fe8e-44d6-4bdf-8ea5-cee13093bc37" providerId="AD" clId="Web-{B56BD759-B391-803C-42F3-39A54770FCF1}" dt="2025-03-04T16:43:10" v="646" actId="20577"/>
          <ac:spMkLst>
            <pc:docMk/>
            <pc:sldMk cId="3414207236" sldId="570"/>
            <ac:spMk id="4" creationId="{A090C715-5FB3-7684-2FBE-E08665BE3656}"/>
          </ac:spMkLst>
        </pc:spChg>
        <pc:spChg chg="add mod">
          <ac:chgData name="TAYLOR, Helen (NHS SOUTH YORKSHIRE ICB - 03N)" userId="S::helentaylor5@nhs.net::9274fe8e-44d6-4bdf-8ea5-cee13093bc37" providerId="AD" clId="Web-{B56BD759-B391-803C-42F3-39A54770FCF1}" dt="2025-03-04T16:42:19.936" v="566"/>
          <ac:spMkLst>
            <pc:docMk/>
            <pc:sldMk cId="3414207236" sldId="570"/>
            <ac:spMk id="8" creationId="{6B8365C8-F59C-9706-172F-46D139E3FDF2}"/>
          </ac:spMkLst>
        </pc:spChg>
        <pc:picChg chg="add">
          <ac:chgData name="TAYLOR, Helen (NHS SOUTH YORKSHIRE ICB - 03N)" userId="S::helentaylor5@nhs.net::9274fe8e-44d6-4bdf-8ea5-cee13093bc37" providerId="AD" clId="Web-{B56BD759-B391-803C-42F3-39A54770FCF1}" dt="2025-03-04T16:38:29.509" v="465"/>
          <ac:picMkLst>
            <pc:docMk/>
            <pc:sldMk cId="3414207236" sldId="570"/>
            <ac:picMk id="5" creationId="{75D4C626-40A9-EB60-826A-16E53652B579}"/>
          </ac:picMkLst>
        </pc:picChg>
        <pc:picChg chg="add">
          <ac:chgData name="TAYLOR, Helen (NHS SOUTH YORKSHIRE ICB - 03N)" userId="S::helentaylor5@nhs.net::9274fe8e-44d6-4bdf-8ea5-cee13093bc37" providerId="AD" clId="Web-{B56BD759-B391-803C-42F3-39A54770FCF1}" dt="2025-03-04T16:38:37.525" v="466"/>
          <ac:picMkLst>
            <pc:docMk/>
            <pc:sldMk cId="3414207236" sldId="570"/>
            <ac:picMk id="7" creationId="{D5E4830B-C629-BE23-E916-9D3F2F379896}"/>
          </ac:picMkLst>
        </pc:picChg>
        <pc:picChg chg="add">
          <ac:chgData name="TAYLOR, Helen (NHS SOUTH YORKSHIRE ICB - 03N)" userId="S::helentaylor5@nhs.net::9274fe8e-44d6-4bdf-8ea5-cee13093bc37" providerId="AD" clId="Web-{B56BD759-B391-803C-42F3-39A54770FCF1}" dt="2025-03-04T16:42:28.468" v="567"/>
          <ac:picMkLst>
            <pc:docMk/>
            <pc:sldMk cId="3414207236" sldId="570"/>
            <ac:picMk id="10" creationId="{9F738C2C-D51E-0A63-2C09-BC2E31D8A621}"/>
          </ac:picMkLst>
        </pc:picChg>
      </pc:sldChg>
    </pc:docChg>
  </pc:docChgLst>
  <pc:docChgLst>
    <pc:chgData name="TAYLOR, Helen (NHS SOUTH YORKSHIRE ICB - 03N)" userId="S::helentaylor5@nhs.net::9274fe8e-44d6-4bdf-8ea5-cee13093bc37" providerId="AD" clId="Web-{25018075-30B3-3D97-1E97-6037EF0DF5E8}"/>
    <pc:docChg chg="modSld">
      <pc:chgData name="TAYLOR, Helen (NHS SOUTH YORKSHIRE ICB - 03N)" userId="S::helentaylor5@nhs.net::9274fe8e-44d6-4bdf-8ea5-cee13093bc37" providerId="AD" clId="Web-{25018075-30B3-3D97-1E97-6037EF0DF5E8}" dt="2025-03-06T11:55:10.215" v="13" actId="20577"/>
      <pc:docMkLst>
        <pc:docMk/>
      </pc:docMkLst>
      <pc:sldChg chg="modSp">
        <pc:chgData name="TAYLOR, Helen (NHS SOUTH YORKSHIRE ICB - 03N)" userId="S::helentaylor5@nhs.net::9274fe8e-44d6-4bdf-8ea5-cee13093bc37" providerId="AD" clId="Web-{25018075-30B3-3D97-1E97-6037EF0DF5E8}" dt="2025-03-06T11:55:10.215" v="13" actId="20577"/>
        <pc:sldMkLst>
          <pc:docMk/>
          <pc:sldMk cId="3414207236" sldId="570"/>
        </pc:sldMkLst>
        <pc:spChg chg="mod">
          <ac:chgData name="TAYLOR, Helen (NHS SOUTH YORKSHIRE ICB - 03N)" userId="S::helentaylor5@nhs.net::9274fe8e-44d6-4bdf-8ea5-cee13093bc37" providerId="AD" clId="Web-{25018075-30B3-3D97-1E97-6037EF0DF5E8}" dt="2025-03-06T11:55:10.215" v="13" actId="20577"/>
          <ac:spMkLst>
            <pc:docMk/>
            <pc:sldMk cId="3414207236" sldId="570"/>
            <ac:spMk id="4" creationId="{A090C715-5FB3-7684-2FBE-E08665BE3656}"/>
          </ac:spMkLst>
        </pc:spChg>
      </pc:sldChg>
    </pc:docChg>
  </pc:docChgLst>
  <pc:docChgLst>
    <pc:chgData name="BURDETT, Kirsty (NHS SOUTH YORKSHIRE ICB - 03N)" userId="S::kirsty.burdett@nhs.net::1c301330-715f-4e0e-8e7a-dbaba84cf738" providerId="AD" clId="Web-{53F0DDF0-3338-C32F-B47E-C8BCB564E97A}"/>
    <pc:docChg chg="modSld">
      <pc:chgData name="BURDETT, Kirsty (NHS SOUTH YORKSHIRE ICB - 03N)" userId="S::kirsty.burdett@nhs.net::1c301330-715f-4e0e-8e7a-dbaba84cf738" providerId="AD" clId="Web-{53F0DDF0-3338-C32F-B47E-C8BCB564E97A}" dt="2025-03-05T16:41:05.408" v="95"/>
      <pc:docMkLst>
        <pc:docMk/>
      </pc:docMkLst>
      <pc:sldChg chg="modSp">
        <pc:chgData name="BURDETT, Kirsty (NHS SOUTH YORKSHIRE ICB - 03N)" userId="S::kirsty.burdett@nhs.net::1c301330-715f-4e0e-8e7a-dbaba84cf738" providerId="AD" clId="Web-{53F0DDF0-3338-C32F-B47E-C8BCB564E97A}" dt="2025-03-05T16:41:05.408" v="95"/>
        <pc:sldMkLst>
          <pc:docMk/>
          <pc:sldMk cId="5490457" sldId="567"/>
        </pc:sldMkLst>
        <pc:graphicFrameChg chg="mod modGraphic">
          <ac:chgData name="BURDETT, Kirsty (NHS SOUTH YORKSHIRE ICB - 03N)" userId="S::kirsty.burdett@nhs.net::1c301330-715f-4e0e-8e7a-dbaba84cf738" providerId="AD" clId="Web-{53F0DDF0-3338-C32F-B47E-C8BCB564E97A}" dt="2025-03-05T16:41:05.408" v="95"/>
          <ac:graphicFrameMkLst>
            <pc:docMk/>
            <pc:sldMk cId="5490457" sldId="567"/>
            <ac:graphicFrameMk id="18" creationId="{38A2F286-1898-9323-7826-A5F79F40F43D}"/>
          </ac:graphicFrameMkLst>
        </pc:graphicFrameChg>
      </pc:sldChg>
    </pc:docChg>
  </pc:docChgLst>
  <pc:docChgLst>
    <pc:chgData name="TAYLOR, Helen (NHS SOUTH YORKSHIRE ICB - 03N)" userId="S::helentaylor5@nhs.net::9274fe8e-44d6-4bdf-8ea5-cee13093bc37" providerId="AD" clId="Web-{E94CA35D-378F-CAD1-8AA0-D7F22C30DA9C}"/>
    <pc:docChg chg="addSld modSld">
      <pc:chgData name="TAYLOR, Helen (NHS SOUTH YORKSHIRE ICB - 03N)" userId="S::helentaylor5@nhs.net::9274fe8e-44d6-4bdf-8ea5-cee13093bc37" providerId="AD" clId="Web-{E94CA35D-378F-CAD1-8AA0-D7F22C30DA9C}" dt="2025-02-28T13:07:04.989" v="1994" actId="20577"/>
      <pc:docMkLst>
        <pc:docMk/>
      </pc:docMkLst>
      <pc:sldChg chg="addSp delSp modSp">
        <pc:chgData name="TAYLOR, Helen (NHS SOUTH YORKSHIRE ICB - 03N)" userId="S::helentaylor5@nhs.net::9274fe8e-44d6-4bdf-8ea5-cee13093bc37" providerId="AD" clId="Web-{E94CA35D-378F-CAD1-8AA0-D7F22C30DA9C}" dt="2025-02-28T12:56:12.654" v="1513" actId="20577"/>
        <pc:sldMkLst>
          <pc:docMk/>
          <pc:sldMk cId="1131832041" sldId="525"/>
        </pc:sldMkLst>
        <pc:spChg chg="add mod">
          <ac:chgData name="TAYLOR, Helen (NHS SOUTH YORKSHIRE ICB - 03N)" userId="S::helentaylor5@nhs.net::9274fe8e-44d6-4bdf-8ea5-cee13093bc37" providerId="AD" clId="Web-{E94CA35D-378F-CAD1-8AA0-D7F22C30DA9C}" dt="2025-02-28T12:56:12.654" v="1513" actId="20577"/>
          <ac:spMkLst>
            <pc:docMk/>
            <pc:sldMk cId="1131832041" sldId="525"/>
            <ac:spMk id="2" creationId="{5134AF25-7E63-1C87-84A6-20793086F5DD}"/>
          </ac:spMkLst>
        </pc:spChg>
        <pc:spChg chg="add mod">
          <ac:chgData name="TAYLOR, Helen (NHS SOUTH YORKSHIRE ICB - 03N)" userId="S::helentaylor5@nhs.net::9274fe8e-44d6-4bdf-8ea5-cee13093bc37" providerId="AD" clId="Web-{E94CA35D-378F-CAD1-8AA0-D7F22C30DA9C}" dt="2025-02-28T12:09:21.398" v="248" actId="20577"/>
          <ac:spMkLst>
            <pc:docMk/>
            <pc:sldMk cId="1131832041" sldId="525"/>
            <ac:spMk id="6" creationId="{40E549A9-E14D-D00B-2738-B7F7FF05D597}"/>
          </ac:spMkLst>
        </pc:spChg>
        <pc:spChg chg="add mod">
          <ac:chgData name="TAYLOR, Helen (NHS SOUTH YORKSHIRE ICB - 03N)" userId="S::helentaylor5@nhs.net::9274fe8e-44d6-4bdf-8ea5-cee13093bc37" providerId="AD" clId="Web-{E94CA35D-378F-CAD1-8AA0-D7F22C30DA9C}" dt="2025-02-28T12:55:35.262" v="1502" actId="14100"/>
          <ac:spMkLst>
            <pc:docMk/>
            <pc:sldMk cId="1131832041" sldId="525"/>
            <ac:spMk id="7" creationId="{C2FA58A5-8128-0E00-45B7-4BCFF085DF82}"/>
          </ac:spMkLst>
        </pc:spChg>
        <pc:picChg chg="add mod">
          <ac:chgData name="TAYLOR, Helen (NHS SOUTH YORKSHIRE ICB - 03N)" userId="S::helentaylor5@nhs.net::9274fe8e-44d6-4bdf-8ea5-cee13093bc37" providerId="AD" clId="Web-{E94CA35D-378F-CAD1-8AA0-D7F22C30DA9C}" dt="2025-02-28T12:09:38.023" v="258" actId="14100"/>
          <ac:picMkLst>
            <pc:docMk/>
            <pc:sldMk cId="1131832041" sldId="525"/>
            <ac:picMk id="8" creationId="{0F94522E-7A4D-F5A5-5CC9-37B2CC40C204}"/>
          </ac:picMkLst>
        </pc:picChg>
      </pc:sldChg>
      <pc:sldChg chg="modSp">
        <pc:chgData name="TAYLOR, Helen (NHS SOUTH YORKSHIRE ICB - 03N)" userId="S::helentaylor5@nhs.net::9274fe8e-44d6-4bdf-8ea5-cee13093bc37" providerId="AD" clId="Web-{E94CA35D-378F-CAD1-8AA0-D7F22C30DA9C}" dt="2025-02-28T12:18:05.292" v="473" actId="20577"/>
        <pc:sldMkLst>
          <pc:docMk/>
          <pc:sldMk cId="1593821344" sldId="568"/>
        </pc:sldMkLst>
        <pc:spChg chg="mod">
          <ac:chgData name="TAYLOR, Helen (NHS SOUTH YORKSHIRE ICB - 03N)" userId="S::helentaylor5@nhs.net::9274fe8e-44d6-4bdf-8ea5-cee13093bc37" providerId="AD" clId="Web-{E94CA35D-378F-CAD1-8AA0-D7F22C30DA9C}" dt="2025-02-28T12:18:05.292" v="473" actId="20577"/>
          <ac:spMkLst>
            <pc:docMk/>
            <pc:sldMk cId="1593821344" sldId="568"/>
            <ac:spMk id="2" creationId="{86BDC0EE-A071-064F-650F-6C162757B24A}"/>
          </ac:spMkLst>
        </pc:spChg>
      </pc:sldChg>
      <pc:sldChg chg="addSp modSp new">
        <pc:chgData name="TAYLOR, Helen (NHS SOUTH YORKSHIRE ICB - 03N)" userId="S::helentaylor5@nhs.net::9274fe8e-44d6-4bdf-8ea5-cee13093bc37" providerId="AD" clId="Web-{E94CA35D-378F-CAD1-8AA0-D7F22C30DA9C}" dt="2025-02-28T13:04:30.109" v="1763" actId="20577"/>
        <pc:sldMkLst>
          <pc:docMk/>
          <pc:sldMk cId="1271302422" sldId="569"/>
        </pc:sldMkLst>
        <pc:spChg chg="add mod">
          <ac:chgData name="TAYLOR, Helen (NHS SOUTH YORKSHIRE ICB - 03N)" userId="S::helentaylor5@nhs.net::9274fe8e-44d6-4bdf-8ea5-cee13093bc37" providerId="AD" clId="Web-{E94CA35D-378F-CAD1-8AA0-D7F22C30DA9C}" dt="2025-02-28T12:18:42.199" v="485" actId="20577"/>
          <ac:spMkLst>
            <pc:docMk/>
            <pc:sldMk cId="1271302422" sldId="569"/>
            <ac:spMk id="2" creationId="{2F49E253-386F-DBE5-2733-B2DB355143E7}"/>
          </ac:spMkLst>
        </pc:spChg>
        <pc:spChg chg="add mod">
          <ac:chgData name="TAYLOR, Helen (NHS SOUTH YORKSHIRE ICB - 03N)" userId="S::helentaylor5@nhs.net::9274fe8e-44d6-4bdf-8ea5-cee13093bc37" providerId="AD" clId="Web-{E94CA35D-378F-CAD1-8AA0-D7F22C30DA9C}" dt="2025-02-28T13:04:30.109" v="1763" actId="20577"/>
          <ac:spMkLst>
            <pc:docMk/>
            <pc:sldMk cId="1271302422" sldId="569"/>
            <ac:spMk id="7" creationId="{BD7E720B-53EA-D815-77F1-05D6E87C8BE7}"/>
          </ac:spMkLst>
        </pc:spChg>
        <pc:picChg chg="add">
          <ac:chgData name="TAYLOR, Helen (NHS SOUTH YORKSHIRE ICB - 03N)" userId="S::helentaylor5@nhs.net::9274fe8e-44d6-4bdf-8ea5-cee13093bc37" providerId="AD" clId="Web-{E94CA35D-378F-CAD1-8AA0-D7F22C30DA9C}" dt="2025-02-28T12:18:21.792" v="478"/>
          <ac:picMkLst>
            <pc:docMk/>
            <pc:sldMk cId="1271302422" sldId="569"/>
            <ac:picMk id="4" creationId="{56CD2499-0337-A8FB-B6F7-73C6489854EE}"/>
          </ac:picMkLst>
        </pc:picChg>
        <pc:picChg chg="add">
          <ac:chgData name="TAYLOR, Helen (NHS SOUTH YORKSHIRE ICB - 03N)" userId="S::helentaylor5@nhs.net::9274fe8e-44d6-4bdf-8ea5-cee13093bc37" providerId="AD" clId="Web-{E94CA35D-378F-CAD1-8AA0-D7F22C30DA9C}" dt="2025-02-28T12:18:29.277" v="479"/>
          <ac:picMkLst>
            <pc:docMk/>
            <pc:sldMk cId="1271302422" sldId="569"/>
            <ac:picMk id="6" creationId="{7C1F21DF-C2F3-44F1-7AAB-AD793EE8C26F}"/>
          </ac:picMkLst>
        </pc:picChg>
      </pc:sldChg>
      <pc:sldChg chg="addSp modSp new">
        <pc:chgData name="TAYLOR, Helen (NHS SOUTH YORKSHIRE ICB - 03N)" userId="S::helentaylor5@nhs.net::9274fe8e-44d6-4bdf-8ea5-cee13093bc37" providerId="AD" clId="Web-{E94CA35D-378F-CAD1-8AA0-D7F22C30DA9C}" dt="2025-02-28T13:07:04.989" v="1994" actId="20577"/>
        <pc:sldMkLst>
          <pc:docMk/>
          <pc:sldMk cId="3414207236" sldId="570"/>
        </pc:sldMkLst>
        <pc:spChg chg="add mod">
          <ac:chgData name="TAYLOR, Helen (NHS SOUTH YORKSHIRE ICB - 03N)" userId="S::helentaylor5@nhs.net::9274fe8e-44d6-4bdf-8ea5-cee13093bc37" providerId="AD" clId="Web-{E94CA35D-378F-CAD1-8AA0-D7F22C30DA9C}" dt="2025-02-28T13:04:42.781" v="1774" actId="20577"/>
          <ac:spMkLst>
            <pc:docMk/>
            <pc:sldMk cId="3414207236" sldId="570"/>
            <ac:spMk id="3" creationId="{977A60E2-C14F-2481-4626-487EC0633EE4}"/>
          </ac:spMkLst>
        </pc:spChg>
        <pc:spChg chg="add mod">
          <ac:chgData name="TAYLOR, Helen (NHS SOUTH YORKSHIRE ICB - 03N)" userId="S::helentaylor5@nhs.net::9274fe8e-44d6-4bdf-8ea5-cee13093bc37" providerId="AD" clId="Web-{E94CA35D-378F-CAD1-8AA0-D7F22C30DA9C}" dt="2025-02-28T13:07:04.989" v="1994" actId="20577"/>
          <ac:spMkLst>
            <pc:docMk/>
            <pc:sldMk cId="3414207236" sldId="570"/>
            <ac:spMk id="4" creationId="{A090C715-5FB3-7684-2FBE-E08665BE3656}"/>
          </ac:spMkLst>
        </pc:spChg>
      </pc:sldChg>
    </pc:docChg>
  </pc:docChgLst>
  <pc:docChgLst>
    <pc:chgData name="TAYLOR, Helen (NHS SOUTH YORKSHIRE ICB - 03N)" userId="S::helentaylor5@nhs.net::9274fe8e-44d6-4bdf-8ea5-cee13093bc37" providerId="AD" clId="Web-{0D64DC8A-3ABC-100B-F400-CD3F66DFF3F2}"/>
    <pc:docChg chg="modSld">
      <pc:chgData name="TAYLOR, Helen (NHS SOUTH YORKSHIRE ICB - 03N)" userId="S::helentaylor5@nhs.net::9274fe8e-44d6-4bdf-8ea5-cee13093bc37" providerId="AD" clId="Web-{0D64DC8A-3ABC-100B-F400-CD3F66DFF3F2}" dt="2025-03-06T10:38:35.617" v="325" actId="20577"/>
      <pc:docMkLst>
        <pc:docMk/>
      </pc:docMkLst>
      <pc:sldChg chg="modSp">
        <pc:chgData name="TAYLOR, Helen (NHS SOUTH YORKSHIRE ICB - 03N)" userId="S::helentaylor5@nhs.net::9274fe8e-44d6-4bdf-8ea5-cee13093bc37" providerId="AD" clId="Web-{0D64DC8A-3ABC-100B-F400-CD3F66DFF3F2}" dt="2025-03-06T10:38:35.617" v="325" actId="20577"/>
        <pc:sldMkLst>
          <pc:docMk/>
          <pc:sldMk cId="1271302422" sldId="569"/>
        </pc:sldMkLst>
        <pc:spChg chg="mod">
          <ac:chgData name="TAYLOR, Helen (NHS SOUTH YORKSHIRE ICB - 03N)" userId="S::helentaylor5@nhs.net::9274fe8e-44d6-4bdf-8ea5-cee13093bc37" providerId="AD" clId="Web-{0D64DC8A-3ABC-100B-F400-CD3F66DFF3F2}" dt="2025-03-06T10:38:18.647" v="321" actId="20577"/>
          <ac:spMkLst>
            <pc:docMk/>
            <pc:sldMk cId="1271302422" sldId="569"/>
            <ac:spMk id="3" creationId="{4E100329-BBE0-3916-EF53-9329F063747A}"/>
          </ac:spMkLst>
        </pc:spChg>
        <pc:spChg chg="mod">
          <ac:chgData name="TAYLOR, Helen (NHS SOUTH YORKSHIRE ICB - 03N)" userId="S::helentaylor5@nhs.net::9274fe8e-44d6-4bdf-8ea5-cee13093bc37" providerId="AD" clId="Web-{0D64DC8A-3ABC-100B-F400-CD3F66DFF3F2}" dt="2025-03-06T10:38:35.617" v="325" actId="20577"/>
          <ac:spMkLst>
            <pc:docMk/>
            <pc:sldMk cId="1271302422" sldId="569"/>
            <ac:spMk id="7" creationId="{BD7E720B-53EA-D815-77F1-05D6E87C8BE7}"/>
          </ac:spMkLst>
        </pc:spChg>
        <pc:spChg chg="mod">
          <ac:chgData name="TAYLOR, Helen (NHS SOUTH YORKSHIRE ICB - 03N)" userId="S::helentaylor5@nhs.net::9274fe8e-44d6-4bdf-8ea5-cee13093bc37" providerId="AD" clId="Web-{0D64DC8A-3ABC-100B-F400-CD3F66DFF3F2}" dt="2025-03-06T10:36:54.548" v="133" actId="1076"/>
          <ac:spMkLst>
            <pc:docMk/>
            <pc:sldMk cId="1271302422" sldId="569"/>
            <ac:spMk id="9" creationId="{4B5ADAA0-122E-0C6D-B46C-82A475812493}"/>
          </ac:spMkLst>
        </pc:spChg>
      </pc:sldChg>
    </pc:docChg>
  </pc:docChgLst>
  <pc:docChgLst>
    <pc:chgData name="KEBELL, Sharron (NHS SOUTH YORKSHIRE ICB - 03N)" userId="11433eb4-e857-43f0-b616-d8e7ba48005d" providerId="ADAL" clId="{B80BE46F-5D3D-4349-9488-9E6DD2B2C274}"/>
    <pc:docChg chg="undo custSel addSld delSld modSld">
      <pc:chgData name="KEBELL, Sharron (NHS SOUTH YORKSHIRE ICB - 03N)" userId="11433eb4-e857-43f0-b616-d8e7ba48005d" providerId="ADAL" clId="{B80BE46F-5D3D-4349-9488-9E6DD2B2C274}" dt="2025-03-03T09:33:23.946" v="92" actId="2696"/>
      <pc:docMkLst>
        <pc:docMk/>
      </pc:docMkLst>
      <pc:sldChg chg="addSp delSp modSp add del mod setBg">
        <pc:chgData name="KEBELL, Sharron (NHS SOUTH YORKSHIRE ICB - 03N)" userId="11433eb4-e857-43f0-b616-d8e7ba48005d" providerId="ADAL" clId="{B80BE46F-5D3D-4349-9488-9E6DD2B2C274}" dt="2025-03-03T09:33:23.946" v="92" actId="2696"/>
        <pc:sldMkLst>
          <pc:docMk/>
          <pc:sldMk cId="4250907938" sldId="571"/>
        </pc:sldMkLst>
        <pc:spChg chg="mod">
          <ac:chgData name="KEBELL, Sharron (NHS SOUTH YORKSHIRE ICB - 03N)" userId="11433eb4-e857-43f0-b616-d8e7ba48005d" providerId="ADAL" clId="{B80BE46F-5D3D-4349-9488-9E6DD2B2C274}" dt="2025-03-03T09:14:46.724" v="53" actId="26606"/>
          <ac:spMkLst>
            <pc:docMk/>
            <pc:sldMk cId="4250907938" sldId="571"/>
            <ac:spMk id="2" creationId="{2F49E253-386F-DBE5-2733-B2DB355143E7}"/>
          </ac:spMkLst>
        </pc:spChg>
        <pc:spChg chg="mod ord">
          <ac:chgData name="KEBELL, Sharron (NHS SOUTH YORKSHIRE ICB - 03N)" userId="11433eb4-e857-43f0-b616-d8e7ba48005d" providerId="ADAL" clId="{B80BE46F-5D3D-4349-9488-9E6DD2B2C274}" dt="2025-03-03T09:24:33.751" v="91" actId="20577"/>
          <ac:spMkLst>
            <pc:docMk/>
            <pc:sldMk cId="4250907938" sldId="571"/>
            <ac:spMk id="7" creationId="{BD7E720B-53EA-D815-77F1-05D6E87C8BE7}"/>
          </ac:spMkLst>
        </pc:spChg>
        <pc:spChg chg="add del">
          <ac:chgData name="KEBELL, Sharron (NHS SOUTH YORKSHIRE ICB - 03N)" userId="11433eb4-e857-43f0-b616-d8e7ba48005d" providerId="ADAL" clId="{B80BE46F-5D3D-4349-9488-9E6DD2B2C274}" dt="2025-03-03T09:14:46.724" v="53" actId="26606"/>
          <ac:spMkLst>
            <pc:docMk/>
            <pc:sldMk cId="4250907938" sldId="571"/>
            <ac:spMk id="12" creationId="{0B9EE3F3-89B7-43C3-8651-C4C96830993D}"/>
          </ac:spMkLst>
        </pc:spChg>
        <pc:spChg chg="add del">
          <ac:chgData name="KEBELL, Sharron (NHS SOUTH YORKSHIRE ICB - 03N)" userId="11433eb4-e857-43f0-b616-d8e7ba48005d" providerId="ADAL" clId="{B80BE46F-5D3D-4349-9488-9E6DD2B2C274}" dt="2025-03-03T09:14:46.724" v="53" actId="26606"/>
          <ac:spMkLst>
            <pc:docMk/>
            <pc:sldMk cId="4250907938" sldId="571"/>
            <ac:spMk id="14" creationId="{33AE4636-AEEC-45D6-84D4-7AC2DA48ECF8}"/>
          </ac:spMkLst>
        </pc:spChg>
        <pc:spChg chg="add del">
          <ac:chgData name="KEBELL, Sharron (NHS SOUTH YORKSHIRE ICB - 03N)" userId="11433eb4-e857-43f0-b616-d8e7ba48005d" providerId="ADAL" clId="{B80BE46F-5D3D-4349-9488-9E6DD2B2C274}" dt="2025-03-03T09:14:46.724" v="53" actId="26606"/>
          <ac:spMkLst>
            <pc:docMk/>
            <pc:sldMk cId="4250907938" sldId="571"/>
            <ac:spMk id="16" creationId="{8D9CE0F4-2EB2-4F1F-8AAC-DB3571D9FE10}"/>
          </ac:spMkLst>
        </pc:spChg>
        <pc:picChg chg="add mod">
          <ac:chgData name="KEBELL, Sharron (NHS SOUTH YORKSHIRE ICB - 03N)" userId="11433eb4-e857-43f0-b616-d8e7ba48005d" providerId="ADAL" clId="{B80BE46F-5D3D-4349-9488-9E6DD2B2C274}" dt="2025-03-03T09:14:20.778" v="51"/>
          <ac:picMkLst>
            <pc:docMk/>
            <pc:sldMk cId="4250907938" sldId="571"/>
            <ac:picMk id="3" creationId="{C900F0FA-3FDD-01EF-F651-B464FC744D0F}"/>
          </ac:picMkLst>
        </pc:picChg>
        <pc:picChg chg="mod">
          <ac:chgData name="KEBELL, Sharron (NHS SOUTH YORKSHIRE ICB - 03N)" userId="11433eb4-e857-43f0-b616-d8e7ba48005d" providerId="ADAL" clId="{B80BE46F-5D3D-4349-9488-9E6DD2B2C274}" dt="2025-03-03T09:14:46.724" v="53" actId="26606"/>
          <ac:picMkLst>
            <pc:docMk/>
            <pc:sldMk cId="4250907938" sldId="571"/>
            <ac:picMk id="4" creationId="{56CD2499-0337-A8FB-B6F7-73C6489854EE}"/>
          </ac:picMkLst>
        </pc:picChg>
        <pc:picChg chg="add mod">
          <ac:chgData name="KEBELL, Sharron (NHS SOUTH YORKSHIRE ICB - 03N)" userId="11433eb4-e857-43f0-b616-d8e7ba48005d" providerId="ADAL" clId="{B80BE46F-5D3D-4349-9488-9E6DD2B2C274}" dt="2025-03-03T09:15:26.888" v="55" actId="1076"/>
          <ac:picMkLst>
            <pc:docMk/>
            <pc:sldMk cId="4250907938" sldId="571"/>
            <ac:picMk id="5" creationId="{504BDDFE-3332-390F-28B0-32FA752D8621}"/>
          </ac:picMkLst>
        </pc:picChg>
      </pc:sldChg>
    </pc:docChg>
  </pc:docChgLst>
  <pc:docChgLst>
    <pc:chgData name="TAYLOR, Helen (NHS SOUTH YORKSHIRE ICB - 03N)" userId="S::helentaylor5@nhs.net::9274fe8e-44d6-4bdf-8ea5-cee13093bc37" providerId="AD" clId="Web-{CB3263E2-0288-7255-13BA-71930D081CE1}"/>
    <pc:docChg chg="addSld delSld modSld">
      <pc:chgData name="TAYLOR, Helen (NHS SOUTH YORKSHIRE ICB - 03N)" userId="S::helentaylor5@nhs.net::9274fe8e-44d6-4bdf-8ea5-cee13093bc37" providerId="AD" clId="Web-{CB3263E2-0288-7255-13BA-71930D081CE1}" dt="2025-03-05T11:23:26.478" v="817" actId="20577"/>
      <pc:docMkLst>
        <pc:docMk/>
      </pc:docMkLst>
      <pc:sldChg chg="modSp">
        <pc:chgData name="TAYLOR, Helen (NHS SOUTH YORKSHIRE ICB - 03N)" userId="S::helentaylor5@nhs.net::9274fe8e-44d6-4bdf-8ea5-cee13093bc37" providerId="AD" clId="Web-{CB3263E2-0288-7255-13BA-71930D081CE1}" dt="2025-03-05T11:23:26.478" v="817" actId="20577"/>
        <pc:sldMkLst>
          <pc:docMk/>
          <pc:sldMk cId="3414207236" sldId="570"/>
        </pc:sldMkLst>
        <pc:spChg chg="mod">
          <ac:chgData name="TAYLOR, Helen (NHS SOUTH YORKSHIRE ICB - 03N)" userId="S::helentaylor5@nhs.net::9274fe8e-44d6-4bdf-8ea5-cee13093bc37" providerId="AD" clId="Web-{CB3263E2-0288-7255-13BA-71930D081CE1}" dt="2025-03-05T11:22:39.399" v="796" actId="20577"/>
          <ac:spMkLst>
            <pc:docMk/>
            <pc:sldMk cId="3414207236" sldId="570"/>
            <ac:spMk id="3" creationId="{977A60E2-C14F-2481-4626-487EC0633EE4}"/>
          </ac:spMkLst>
        </pc:spChg>
        <pc:spChg chg="mod">
          <ac:chgData name="TAYLOR, Helen (NHS SOUTH YORKSHIRE ICB - 03N)" userId="S::helentaylor5@nhs.net::9274fe8e-44d6-4bdf-8ea5-cee13093bc37" providerId="AD" clId="Web-{CB3263E2-0288-7255-13BA-71930D081CE1}" dt="2025-03-05T11:23:26.478" v="817" actId="20577"/>
          <ac:spMkLst>
            <pc:docMk/>
            <pc:sldMk cId="3414207236" sldId="570"/>
            <ac:spMk id="4" creationId="{A090C715-5FB3-7684-2FBE-E08665BE3656}"/>
          </ac:spMkLst>
        </pc:spChg>
        <pc:spChg chg="mod">
          <ac:chgData name="TAYLOR, Helen (NHS SOUTH YORKSHIRE ICB - 03N)" userId="S::helentaylor5@nhs.net::9274fe8e-44d6-4bdf-8ea5-cee13093bc37" providerId="AD" clId="Web-{CB3263E2-0288-7255-13BA-71930D081CE1}" dt="2025-03-05T11:20:49.975" v="761" actId="20577"/>
          <ac:spMkLst>
            <pc:docMk/>
            <pc:sldMk cId="3414207236" sldId="570"/>
            <ac:spMk id="8" creationId="{6B8365C8-F59C-9706-172F-46D139E3FDF2}"/>
          </ac:spMkLst>
        </pc:spChg>
        <pc:picChg chg="mod">
          <ac:chgData name="TAYLOR, Helen (NHS SOUTH YORKSHIRE ICB - 03N)" userId="S::helentaylor5@nhs.net::9274fe8e-44d6-4bdf-8ea5-cee13093bc37" providerId="AD" clId="Web-{CB3263E2-0288-7255-13BA-71930D081CE1}" dt="2025-03-05T11:15:38.795" v="428" actId="1076"/>
          <ac:picMkLst>
            <pc:docMk/>
            <pc:sldMk cId="3414207236" sldId="570"/>
            <ac:picMk id="7" creationId="{D5E4830B-C629-BE23-E916-9D3F2F379896}"/>
          </ac:picMkLst>
        </pc:picChg>
        <pc:picChg chg="mod">
          <ac:chgData name="TAYLOR, Helen (NHS SOUTH YORKSHIRE ICB - 03N)" userId="S::helentaylor5@nhs.net::9274fe8e-44d6-4bdf-8ea5-cee13093bc37" providerId="AD" clId="Web-{CB3263E2-0288-7255-13BA-71930D081CE1}" dt="2025-03-05T11:16:13.984" v="489" actId="1076"/>
          <ac:picMkLst>
            <pc:docMk/>
            <pc:sldMk cId="3414207236" sldId="570"/>
            <ac:picMk id="10" creationId="{9F738C2C-D51E-0A63-2C09-BC2E31D8A621}"/>
          </ac:picMkLst>
        </pc:picChg>
      </pc:sldChg>
      <pc:sldChg chg="addSp modSp new del">
        <pc:chgData name="TAYLOR, Helen (NHS SOUTH YORKSHIRE ICB - 03N)" userId="S::helentaylor5@nhs.net::9274fe8e-44d6-4bdf-8ea5-cee13093bc37" providerId="AD" clId="Web-{CB3263E2-0288-7255-13BA-71930D081CE1}" dt="2025-03-05T11:15:04.310" v="416"/>
        <pc:sldMkLst>
          <pc:docMk/>
          <pc:sldMk cId="4220649205" sldId="572"/>
        </pc:sldMkLst>
        <pc:spChg chg="add mod">
          <ac:chgData name="TAYLOR, Helen (NHS SOUTH YORKSHIRE ICB - 03N)" userId="S::helentaylor5@nhs.net::9274fe8e-44d6-4bdf-8ea5-cee13093bc37" providerId="AD" clId="Web-{CB3263E2-0288-7255-13BA-71930D081CE1}" dt="2025-03-05T11:13:40.995" v="365" actId="20577"/>
          <ac:spMkLst>
            <pc:docMk/>
            <pc:sldMk cId="4220649205" sldId="572"/>
            <ac:spMk id="2" creationId="{B8745198-4ABB-3267-6DB6-1687FBD875BB}"/>
          </ac:spMkLst>
        </pc:spChg>
      </pc:sldChg>
    </pc:docChg>
  </pc:docChgLst>
  <pc:docChgLst>
    <pc:chgData name="BURDETT, Kirsty (NHS SOUTH YORKSHIRE ICB - 03N)" userId="S::kirsty.burdett@nhs.net::1c301330-715f-4e0e-8e7a-dbaba84cf738" providerId="AD" clId="Web-{F9E0D0CB-B972-668A-DAB1-05B5FE1998F6}"/>
    <pc:docChg chg="delSld modSld">
      <pc:chgData name="BURDETT, Kirsty (NHS SOUTH YORKSHIRE ICB - 03N)" userId="S::kirsty.burdett@nhs.net::1c301330-715f-4e0e-8e7a-dbaba84cf738" providerId="AD" clId="Web-{F9E0D0CB-B972-668A-DAB1-05B5FE1998F6}" dt="2025-02-28T14:59:36.867" v="122" actId="1076"/>
      <pc:docMkLst>
        <pc:docMk/>
      </pc:docMkLst>
      <pc:sldChg chg="addSp modSp">
        <pc:chgData name="BURDETT, Kirsty (NHS SOUTH YORKSHIRE ICB - 03N)" userId="S::kirsty.burdett@nhs.net::1c301330-715f-4e0e-8e7a-dbaba84cf738" providerId="AD" clId="Web-{F9E0D0CB-B972-668A-DAB1-05B5FE1998F6}" dt="2025-02-28T14:55:29.080" v="82" actId="20577"/>
        <pc:sldMkLst>
          <pc:docMk/>
          <pc:sldMk cId="1007741607" sldId="301"/>
        </pc:sldMkLst>
        <pc:spChg chg="add mod">
          <ac:chgData name="BURDETT, Kirsty (NHS SOUTH YORKSHIRE ICB - 03N)" userId="S::kirsty.burdett@nhs.net::1c301330-715f-4e0e-8e7a-dbaba84cf738" providerId="AD" clId="Web-{F9E0D0CB-B972-668A-DAB1-05B5FE1998F6}" dt="2025-02-28T14:55:29.080" v="82" actId="20577"/>
          <ac:spMkLst>
            <pc:docMk/>
            <pc:sldMk cId="1007741607" sldId="301"/>
            <ac:spMk id="4" creationId="{47358E80-4449-E5D3-31E3-CABDE57E83BB}"/>
          </ac:spMkLst>
        </pc:spChg>
      </pc:sldChg>
      <pc:sldChg chg="addSp modSp del">
        <pc:chgData name="BURDETT, Kirsty (NHS SOUTH YORKSHIRE ICB - 03N)" userId="S::kirsty.burdett@nhs.net::1c301330-715f-4e0e-8e7a-dbaba84cf738" providerId="AD" clId="Web-{F9E0D0CB-B972-668A-DAB1-05B5FE1998F6}" dt="2025-02-28T14:50:42.744" v="3"/>
        <pc:sldMkLst>
          <pc:docMk/>
          <pc:sldMk cId="989682939" sldId="312"/>
        </pc:sldMkLst>
      </pc:sldChg>
      <pc:sldChg chg="addSp delSp modSp">
        <pc:chgData name="BURDETT, Kirsty (NHS SOUTH YORKSHIRE ICB - 03N)" userId="S::kirsty.burdett@nhs.net::1c301330-715f-4e0e-8e7a-dbaba84cf738" providerId="AD" clId="Web-{F9E0D0CB-B972-668A-DAB1-05B5FE1998F6}" dt="2025-02-28T14:59:36.867" v="122" actId="1076"/>
        <pc:sldMkLst>
          <pc:docMk/>
          <pc:sldMk cId="5490457" sldId="567"/>
        </pc:sldMkLst>
        <pc:spChg chg="add mod">
          <ac:chgData name="BURDETT, Kirsty (NHS SOUTH YORKSHIRE ICB - 03N)" userId="S::kirsty.burdett@nhs.net::1c301330-715f-4e0e-8e7a-dbaba84cf738" providerId="AD" clId="Web-{F9E0D0CB-B972-668A-DAB1-05B5FE1998F6}" dt="2025-02-28T14:56:14.659" v="88" actId="1076"/>
          <ac:spMkLst>
            <pc:docMk/>
            <pc:sldMk cId="5490457" sldId="567"/>
            <ac:spMk id="3" creationId="{31BA9C83-5D79-5F37-FC3C-150F1FA04B6A}"/>
          </ac:spMkLst>
        </pc:spChg>
        <pc:graphicFrameChg chg="add mod">
          <ac:chgData name="BURDETT, Kirsty (NHS SOUTH YORKSHIRE ICB - 03N)" userId="S::kirsty.burdett@nhs.net::1c301330-715f-4e0e-8e7a-dbaba84cf738" providerId="AD" clId="Web-{F9E0D0CB-B972-668A-DAB1-05B5FE1998F6}" dt="2025-02-28T14:59:36.867" v="122" actId="1076"/>
          <ac:graphicFrameMkLst>
            <pc:docMk/>
            <pc:sldMk cId="5490457" sldId="567"/>
            <ac:graphicFrameMk id="18" creationId="{38A2F286-1898-9323-7826-A5F79F40F43D}"/>
          </ac:graphicFrameMkLst>
        </pc:graphicFrameChg>
        <pc:picChg chg="add mod">
          <ac:chgData name="BURDETT, Kirsty (NHS SOUTH YORKSHIRE ICB - 03N)" userId="S::kirsty.burdett@nhs.net::1c301330-715f-4e0e-8e7a-dbaba84cf738" providerId="AD" clId="Web-{F9E0D0CB-B972-668A-DAB1-05B5FE1998F6}" dt="2025-02-28T14:56:24.456" v="90" actId="1076"/>
          <ac:picMkLst>
            <pc:docMk/>
            <pc:sldMk cId="5490457" sldId="567"/>
            <ac:picMk id="6" creationId="{1C61D705-5304-A124-AA04-EF5AF03207E4}"/>
          </ac:picMkLst>
        </pc:picChg>
        <pc:picChg chg="add">
          <ac:chgData name="BURDETT, Kirsty (NHS SOUTH YORKSHIRE ICB - 03N)" userId="S::kirsty.burdett@nhs.net::1c301330-715f-4e0e-8e7a-dbaba84cf738" providerId="AD" clId="Web-{F9E0D0CB-B972-668A-DAB1-05B5FE1998F6}" dt="2025-02-28T14:56:29.050" v="91"/>
          <ac:picMkLst>
            <pc:docMk/>
            <pc:sldMk cId="5490457" sldId="567"/>
            <ac:picMk id="9" creationId="{80551418-76EE-2FD3-C5E1-437A5946AA73}"/>
          </ac:picMkLst>
        </pc:picChg>
      </pc:sldChg>
    </pc:docChg>
  </pc:docChgLst>
  <pc:docChgLst>
    <pc:chgData clId="Web-{B4F7D3EA-CB9B-7686-06B3-CB61EED7499A}"/>
    <pc:docChg chg="modSld">
      <pc:chgData name="" userId="" providerId="" clId="Web-{B4F7D3EA-CB9B-7686-06B3-CB61EED7499A}" dt="2025-02-27T17:30:41.671" v="14" actId="20577"/>
      <pc:docMkLst>
        <pc:docMk/>
      </pc:docMkLst>
      <pc:sldChg chg="modSp">
        <pc:chgData name="" userId="" providerId="" clId="Web-{B4F7D3EA-CB9B-7686-06B3-CB61EED7499A}" dt="2025-02-27T17:30:41.671" v="14" actId="20577"/>
        <pc:sldMkLst>
          <pc:docMk/>
          <pc:sldMk cId="133745700" sldId="260"/>
        </pc:sldMkLst>
        <pc:spChg chg="mod">
          <ac:chgData name="" userId="" providerId="" clId="Web-{B4F7D3EA-CB9B-7686-06B3-CB61EED7499A}" dt="2025-02-27T17:30:41.671" v="14" actId="20577"/>
          <ac:spMkLst>
            <pc:docMk/>
            <pc:sldMk cId="133745700" sldId="260"/>
            <ac:spMk id="4" creationId="{9E22553F-F7BB-4D6F-8FD6-5EFEFDACE308}"/>
          </ac:spMkLst>
        </pc:spChg>
      </pc:sldChg>
    </pc:docChg>
  </pc:docChgLst>
  <pc:docChgLst>
    <pc:chgData name="TAYLOR, Helen (NHS SOUTH YORKSHIRE ICB - 03N)" userId="S::helentaylor5@nhs.net::9274fe8e-44d6-4bdf-8ea5-cee13093bc37" providerId="AD" clId="Web-{8197D7CD-D1F2-50FC-4B21-ABFE06A4AD3E}"/>
    <pc:docChg chg="modSld">
      <pc:chgData name="TAYLOR, Helen (NHS SOUTH YORKSHIRE ICB - 03N)" userId="S::helentaylor5@nhs.net::9274fe8e-44d6-4bdf-8ea5-cee13093bc37" providerId="AD" clId="Web-{8197D7CD-D1F2-50FC-4B21-ABFE06A4AD3E}" dt="2025-03-06T10:27:25.894" v="562" actId="20577"/>
      <pc:docMkLst>
        <pc:docMk/>
      </pc:docMkLst>
      <pc:sldChg chg="delSp modSp">
        <pc:chgData name="TAYLOR, Helen (NHS SOUTH YORKSHIRE ICB - 03N)" userId="S::helentaylor5@nhs.net::9274fe8e-44d6-4bdf-8ea5-cee13093bc37" providerId="AD" clId="Web-{8197D7CD-D1F2-50FC-4B21-ABFE06A4AD3E}" dt="2025-03-06T10:03:24.483" v="284" actId="20577"/>
        <pc:sldMkLst>
          <pc:docMk/>
          <pc:sldMk cId="1131832041" sldId="525"/>
        </pc:sldMkLst>
        <pc:spChg chg="mod">
          <ac:chgData name="TAYLOR, Helen (NHS SOUTH YORKSHIRE ICB - 03N)" userId="S::helentaylor5@nhs.net::9274fe8e-44d6-4bdf-8ea5-cee13093bc37" providerId="AD" clId="Web-{8197D7CD-D1F2-50FC-4B21-ABFE06A4AD3E}" dt="2025-03-06T10:03:24.483" v="284" actId="20577"/>
          <ac:spMkLst>
            <pc:docMk/>
            <pc:sldMk cId="1131832041" sldId="525"/>
            <ac:spMk id="2" creationId="{5134AF25-7E63-1C87-84A6-20793086F5DD}"/>
          </ac:spMkLst>
        </pc:spChg>
        <pc:spChg chg="mod">
          <ac:chgData name="TAYLOR, Helen (NHS SOUTH YORKSHIRE ICB - 03N)" userId="S::helentaylor5@nhs.net::9274fe8e-44d6-4bdf-8ea5-cee13093bc37" providerId="AD" clId="Web-{8197D7CD-D1F2-50FC-4B21-ABFE06A4AD3E}" dt="2025-03-06T09:57:56.740" v="207" actId="1076"/>
          <ac:spMkLst>
            <pc:docMk/>
            <pc:sldMk cId="1131832041" sldId="525"/>
            <ac:spMk id="6" creationId="{40E549A9-E14D-D00B-2738-B7F7FF05D597}"/>
          </ac:spMkLst>
        </pc:spChg>
        <pc:spChg chg="mod">
          <ac:chgData name="TAYLOR, Helen (NHS SOUTH YORKSHIRE ICB - 03N)" userId="S::helentaylor5@nhs.net::9274fe8e-44d6-4bdf-8ea5-cee13093bc37" providerId="AD" clId="Web-{8197D7CD-D1F2-50FC-4B21-ABFE06A4AD3E}" dt="2025-03-06T10:03:04.842" v="273" actId="20577"/>
          <ac:spMkLst>
            <pc:docMk/>
            <pc:sldMk cId="1131832041" sldId="525"/>
            <ac:spMk id="7" creationId="{C2FA58A5-8128-0E00-45B7-4BCFF085DF82}"/>
          </ac:spMkLst>
        </pc:spChg>
        <pc:picChg chg="del mod">
          <ac:chgData name="TAYLOR, Helen (NHS SOUTH YORKSHIRE ICB - 03N)" userId="S::helentaylor5@nhs.net::9274fe8e-44d6-4bdf-8ea5-cee13093bc37" providerId="AD" clId="Web-{8197D7CD-D1F2-50FC-4B21-ABFE06A4AD3E}" dt="2025-03-06T09:46:27.442" v="44"/>
          <ac:picMkLst>
            <pc:docMk/>
            <pc:sldMk cId="1131832041" sldId="525"/>
            <ac:picMk id="5" creationId="{AF0E4B73-AD4F-1C44-459A-17F4FBA860EC}"/>
          </ac:picMkLst>
        </pc:picChg>
        <pc:picChg chg="mod">
          <ac:chgData name="TAYLOR, Helen (NHS SOUTH YORKSHIRE ICB - 03N)" userId="S::helentaylor5@nhs.net::9274fe8e-44d6-4bdf-8ea5-cee13093bc37" providerId="AD" clId="Web-{8197D7CD-D1F2-50FC-4B21-ABFE06A4AD3E}" dt="2025-03-06T09:58:47.663" v="215" actId="1076"/>
          <ac:picMkLst>
            <pc:docMk/>
            <pc:sldMk cId="1131832041" sldId="525"/>
            <ac:picMk id="8" creationId="{0F94522E-7A4D-F5A5-5CC9-37B2CC40C204}"/>
          </ac:picMkLst>
        </pc:picChg>
      </pc:sldChg>
      <pc:sldChg chg="modSp">
        <pc:chgData name="TAYLOR, Helen (NHS SOUTH YORKSHIRE ICB - 03N)" userId="S::helentaylor5@nhs.net::9274fe8e-44d6-4bdf-8ea5-cee13093bc37" providerId="AD" clId="Web-{8197D7CD-D1F2-50FC-4B21-ABFE06A4AD3E}" dt="2025-03-06T10:10:44.916" v="379" actId="20577"/>
        <pc:sldMkLst>
          <pc:docMk/>
          <pc:sldMk cId="1271302422" sldId="569"/>
        </pc:sldMkLst>
        <pc:spChg chg="mod">
          <ac:chgData name="TAYLOR, Helen (NHS SOUTH YORKSHIRE ICB - 03N)" userId="S::helentaylor5@nhs.net::9274fe8e-44d6-4bdf-8ea5-cee13093bc37" providerId="AD" clId="Web-{8197D7CD-D1F2-50FC-4B21-ABFE06A4AD3E}" dt="2025-03-06T10:04:55.313" v="332" actId="1076"/>
          <ac:spMkLst>
            <pc:docMk/>
            <pc:sldMk cId="1271302422" sldId="569"/>
            <ac:spMk id="2" creationId="{2F49E253-386F-DBE5-2733-B2DB355143E7}"/>
          </ac:spMkLst>
        </pc:spChg>
        <pc:spChg chg="mod">
          <ac:chgData name="TAYLOR, Helen (NHS SOUTH YORKSHIRE ICB - 03N)" userId="S::helentaylor5@nhs.net::9274fe8e-44d6-4bdf-8ea5-cee13093bc37" providerId="AD" clId="Web-{8197D7CD-D1F2-50FC-4B21-ABFE06A4AD3E}" dt="2025-03-06T10:09:47.024" v="337" actId="20577"/>
          <ac:spMkLst>
            <pc:docMk/>
            <pc:sldMk cId="1271302422" sldId="569"/>
            <ac:spMk id="3" creationId="{4E100329-BBE0-3916-EF53-9329F063747A}"/>
          </ac:spMkLst>
        </pc:spChg>
        <pc:spChg chg="mod">
          <ac:chgData name="TAYLOR, Helen (NHS SOUTH YORKSHIRE ICB - 03N)" userId="S::helentaylor5@nhs.net::9274fe8e-44d6-4bdf-8ea5-cee13093bc37" providerId="AD" clId="Web-{8197D7CD-D1F2-50FC-4B21-ABFE06A4AD3E}" dt="2025-03-06T09:52:36.857" v="191" actId="1076"/>
          <ac:spMkLst>
            <pc:docMk/>
            <pc:sldMk cId="1271302422" sldId="569"/>
            <ac:spMk id="7" creationId="{BD7E720B-53EA-D815-77F1-05D6E87C8BE7}"/>
          </ac:spMkLst>
        </pc:spChg>
        <pc:spChg chg="mod">
          <ac:chgData name="TAYLOR, Helen (NHS SOUTH YORKSHIRE ICB - 03N)" userId="S::helentaylor5@nhs.net::9274fe8e-44d6-4bdf-8ea5-cee13093bc37" providerId="AD" clId="Web-{8197D7CD-D1F2-50FC-4B21-ABFE06A4AD3E}" dt="2025-03-06T10:10:44.916" v="379" actId="20577"/>
          <ac:spMkLst>
            <pc:docMk/>
            <pc:sldMk cId="1271302422" sldId="569"/>
            <ac:spMk id="9" creationId="{4B5ADAA0-122E-0C6D-B46C-82A475812493}"/>
          </ac:spMkLst>
        </pc:spChg>
        <pc:picChg chg="mod">
          <ac:chgData name="TAYLOR, Helen (NHS SOUTH YORKSHIRE ICB - 03N)" userId="S::helentaylor5@nhs.net::9274fe8e-44d6-4bdf-8ea5-cee13093bc37" providerId="AD" clId="Web-{8197D7CD-D1F2-50FC-4B21-ABFE06A4AD3E}" dt="2025-03-06T10:05:01.235" v="333" actId="14100"/>
          <ac:picMkLst>
            <pc:docMk/>
            <pc:sldMk cId="1271302422" sldId="569"/>
            <ac:picMk id="4" creationId="{56CD2499-0337-A8FB-B6F7-73C6489854EE}"/>
          </ac:picMkLst>
        </pc:picChg>
      </pc:sldChg>
      <pc:sldChg chg="modSp">
        <pc:chgData name="TAYLOR, Helen (NHS SOUTH YORKSHIRE ICB - 03N)" userId="S::helentaylor5@nhs.net::9274fe8e-44d6-4bdf-8ea5-cee13093bc37" providerId="AD" clId="Web-{8197D7CD-D1F2-50FC-4B21-ABFE06A4AD3E}" dt="2025-03-06T10:27:25.894" v="562" actId="20577"/>
        <pc:sldMkLst>
          <pc:docMk/>
          <pc:sldMk cId="3414207236" sldId="570"/>
        </pc:sldMkLst>
        <pc:spChg chg="mod">
          <ac:chgData name="TAYLOR, Helen (NHS SOUTH YORKSHIRE ICB - 03N)" userId="S::helentaylor5@nhs.net::9274fe8e-44d6-4bdf-8ea5-cee13093bc37" providerId="AD" clId="Web-{8197D7CD-D1F2-50FC-4B21-ABFE06A4AD3E}" dt="2025-03-06T10:11:03.542" v="395" actId="20577"/>
          <ac:spMkLst>
            <pc:docMk/>
            <pc:sldMk cId="3414207236" sldId="570"/>
            <ac:spMk id="3" creationId="{977A60E2-C14F-2481-4626-487EC0633EE4}"/>
          </ac:spMkLst>
        </pc:spChg>
        <pc:spChg chg="mod">
          <ac:chgData name="TAYLOR, Helen (NHS SOUTH YORKSHIRE ICB - 03N)" userId="S::helentaylor5@nhs.net::9274fe8e-44d6-4bdf-8ea5-cee13093bc37" providerId="AD" clId="Web-{8197D7CD-D1F2-50FC-4B21-ABFE06A4AD3E}" dt="2025-03-06T10:18:53.335" v="520" actId="20577"/>
          <ac:spMkLst>
            <pc:docMk/>
            <pc:sldMk cId="3414207236" sldId="570"/>
            <ac:spMk id="4" creationId="{A090C715-5FB3-7684-2FBE-E08665BE3656}"/>
          </ac:spMkLst>
        </pc:spChg>
        <pc:spChg chg="mod">
          <ac:chgData name="TAYLOR, Helen (NHS SOUTH YORKSHIRE ICB - 03N)" userId="S::helentaylor5@nhs.net::9274fe8e-44d6-4bdf-8ea5-cee13093bc37" providerId="AD" clId="Web-{8197D7CD-D1F2-50FC-4B21-ABFE06A4AD3E}" dt="2025-03-06T10:27:25.894" v="562" actId="20577"/>
          <ac:spMkLst>
            <pc:docMk/>
            <pc:sldMk cId="3414207236" sldId="570"/>
            <ac:spMk id="8" creationId="{6B8365C8-F59C-9706-172F-46D139E3FDF2}"/>
          </ac:spMkLst>
        </pc:spChg>
        <pc:picChg chg="mod">
          <ac:chgData name="TAYLOR, Helen (NHS SOUTH YORKSHIRE ICB - 03N)" userId="S::helentaylor5@nhs.net::9274fe8e-44d6-4bdf-8ea5-cee13093bc37" providerId="AD" clId="Web-{8197D7CD-D1F2-50FC-4B21-ABFE06A4AD3E}" dt="2025-03-06T10:15:44.549" v="451" actId="1076"/>
          <ac:picMkLst>
            <pc:docMk/>
            <pc:sldMk cId="3414207236" sldId="570"/>
            <ac:picMk id="10" creationId="{9F738C2C-D51E-0A63-2C09-BC2E31D8A621}"/>
          </ac:picMkLst>
        </pc:picChg>
      </pc:sldChg>
    </pc:docChg>
  </pc:docChgLst>
  <pc:docChgLst>
    <pc:chgData name="BURDETT, Kirsty (NHS SOUTH YORKSHIRE ICB - 03N)" userId="S::kirsty.burdett@nhs.net::1c301330-715f-4e0e-8e7a-dbaba84cf738" providerId="AD" clId="Web-{A0456137-FAE0-DF92-3336-145CB686B6EF}"/>
    <pc:docChg chg="modSld">
      <pc:chgData name="BURDETT, Kirsty (NHS SOUTH YORKSHIRE ICB - 03N)" userId="S::kirsty.burdett@nhs.net::1c301330-715f-4e0e-8e7a-dbaba84cf738" providerId="AD" clId="Web-{A0456137-FAE0-DF92-3336-145CB686B6EF}" dt="2025-03-05T09:33:13.582" v="6"/>
      <pc:docMkLst>
        <pc:docMk/>
      </pc:docMkLst>
      <pc:sldChg chg="modSp">
        <pc:chgData name="BURDETT, Kirsty (NHS SOUTH YORKSHIRE ICB - 03N)" userId="S::kirsty.burdett@nhs.net::1c301330-715f-4e0e-8e7a-dbaba84cf738" providerId="AD" clId="Web-{A0456137-FAE0-DF92-3336-145CB686B6EF}" dt="2025-03-05T09:33:13.582" v="6"/>
        <pc:sldMkLst>
          <pc:docMk/>
          <pc:sldMk cId="5490457" sldId="567"/>
        </pc:sldMkLst>
        <pc:graphicFrameChg chg="mod modGraphic">
          <ac:chgData name="BURDETT, Kirsty (NHS SOUTH YORKSHIRE ICB - 03N)" userId="S::kirsty.burdett@nhs.net::1c301330-715f-4e0e-8e7a-dbaba84cf738" providerId="AD" clId="Web-{A0456137-FAE0-DF92-3336-145CB686B6EF}" dt="2025-03-05T09:33:13.582" v="6"/>
          <ac:graphicFrameMkLst>
            <pc:docMk/>
            <pc:sldMk cId="5490457" sldId="567"/>
            <ac:graphicFrameMk id="18" creationId="{38A2F286-1898-9323-7826-A5F79F40F43D}"/>
          </ac:graphicFrameMkLst>
        </pc:graphicFrameChg>
      </pc:sldChg>
    </pc:docChg>
  </pc:docChgLst>
  <pc:docChgLst>
    <pc:chgData name="TAYLOR, Helen (NHS SOUTH YORKSHIRE ICB - 03N)" userId="S::helentaylor5@nhs.net::9274fe8e-44d6-4bdf-8ea5-cee13093bc37" providerId="AD" clId="Web-{08C62078-3EF4-92F9-4849-6C982EEAC436}"/>
    <pc:docChg chg="modSld">
      <pc:chgData name="TAYLOR, Helen (NHS SOUTH YORKSHIRE ICB - 03N)" userId="S::helentaylor5@nhs.net::9274fe8e-44d6-4bdf-8ea5-cee13093bc37" providerId="AD" clId="Web-{08C62078-3EF4-92F9-4849-6C982EEAC436}" dt="2025-03-06T11:44:23.886" v="199" actId="20577"/>
      <pc:docMkLst>
        <pc:docMk/>
      </pc:docMkLst>
      <pc:sldChg chg="modSp">
        <pc:chgData name="TAYLOR, Helen (NHS SOUTH YORKSHIRE ICB - 03N)" userId="S::helentaylor5@nhs.net::9274fe8e-44d6-4bdf-8ea5-cee13093bc37" providerId="AD" clId="Web-{08C62078-3EF4-92F9-4849-6C982EEAC436}" dt="2025-03-06T11:44:23.886" v="199" actId="20577"/>
        <pc:sldMkLst>
          <pc:docMk/>
          <pc:sldMk cId="3414207236" sldId="570"/>
        </pc:sldMkLst>
        <pc:spChg chg="mod">
          <ac:chgData name="TAYLOR, Helen (NHS SOUTH YORKSHIRE ICB - 03N)" userId="S::helentaylor5@nhs.net::9274fe8e-44d6-4bdf-8ea5-cee13093bc37" providerId="AD" clId="Web-{08C62078-3EF4-92F9-4849-6C982EEAC436}" dt="2025-03-06T11:42:11.443" v="34" actId="20577"/>
          <ac:spMkLst>
            <pc:docMk/>
            <pc:sldMk cId="3414207236" sldId="570"/>
            <ac:spMk id="4" creationId="{A090C715-5FB3-7684-2FBE-E08665BE3656}"/>
          </ac:spMkLst>
        </pc:spChg>
        <pc:spChg chg="mod">
          <ac:chgData name="TAYLOR, Helen (NHS SOUTH YORKSHIRE ICB - 03N)" userId="S::helentaylor5@nhs.net::9274fe8e-44d6-4bdf-8ea5-cee13093bc37" providerId="AD" clId="Web-{08C62078-3EF4-92F9-4849-6C982EEAC436}" dt="2025-03-06T11:44:23.886" v="199" actId="20577"/>
          <ac:spMkLst>
            <pc:docMk/>
            <pc:sldMk cId="3414207236" sldId="570"/>
            <ac:spMk id="8" creationId="{6B8365C8-F59C-9706-172F-46D139E3FDF2}"/>
          </ac:spMkLst>
        </pc:spChg>
      </pc:sldChg>
    </pc:docChg>
  </pc:docChgLst>
  <pc:docChgLst>
    <pc:chgData name="AFSAR, Shameila (NHS SOUTH YORKSHIRE ICB - 03N)" userId="S::s.afsar@nhs.net::effea1b1-6c06-42b6-8740-98f441a34227" providerId="AD" clId="Web-{024A9866-568F-678F-DC9E-FDC80E85237D}"/>
    <pc:docChg chg="addSld modSld">
      <pc:chgData name="AFSAR, Shameila (NHS SOUTH YORKSHIRE ICB - 03N)" userId="S::s.afsar@nhs.net::effea1b1-6c06-42b6-8740-98f441a34227" providerId="AD" clId="Web-{024A9866-568F-678F-DC9E-FDC80E85237D}" dt="2025-02-27T17:58:08.567" v="18" actId="20577"/>
      <pc:docMkLst>
        <pc:docMk/>
      </pc:docMkLst>
      <pc:sldChg chg="modSp">
        <pc:chgData name="AFSAR, Shameila (NHS SOUTH YORKSHIRE ICB - 03N)" userId="S::s.afsar@nhs.net::effea1b1-6c06-42b6-8740-98f441a34227" providerId="AD" clId="Web-{024A9866-568F-678F-DC9E-FDC80E85237D}" dt="2025-02-27T17:58:08.567" v="18" actId="20577"/>
        <pc:sldMkLst>
          <pc:docMk/>
          <pc:sldMk cId="3177069216" sldId="481"/>
        </pc:sldMkLst>
        <pc:spChg chg="mod">
          <ac:chgData name="AFSAR, Shameila (NHS SOUTH YORKSHIRE ICB - 03N)" userId="S::s.afsar@nhs.net::effea1b1-6c06-42b6-8740-98f441a34227" providerId="AD" clId="Web-{024A9866-568F-678F-DC9E-FDC80E85237D}" dt="2025-02-27T17:58:08.567" v="18" actId="20577"/>
          <ac:spMkLst>
            <pc:docMk/>
            <pc:sldMk cId="3177069216" sldId="481"/>
            <ac:spMk id="6" creationId="{8DEF8507-2311-498F-8D79-AFC093A96C09}"/>
          </ac:spMkLst>
        </pc:spChg>
      </pc:sldChg>
      <pc:sldChg chg="modSp new">
        <pc:chgData name="AFSAR, Shameila (NHS SOUTH YORKSHIRE ICB - 03N)" userId="S::s.afsar@nhs.net::effea1b1-6c06-42b6-8740-98f441a34227" providerId="AD" clId="Web-{024A9866-568F-678F-DC9E-FDC80E85237D}" dt="2025-02-27T17:56:46.875" v="9" actId="20577"/>
        <pc:sldMkLst>
          <pc:docMk/>
          <pc:sldMk cId="1593821344" sldId="568"/>
        </pc:sldMkLst>
        <pc:spChg chg="mod">
          <ac:chgData name="AFSAR, Shameila (NHS SOUTH YORKSHIRE ICB - 03N)" userId="S::s.afsar@nhs.net::effea1b1-6c06-42b6-8740-98f441a34227" providerId="AD" clId="Web-{024A9866-568F-678F-DC9E-FDC80E85237D}" dt="2025-02-27T17:56:46.875" v="9" actId="20577"/>
          <ac:spMkLst>
            <pc:docMk/>
            <pc:sldMk cId="1593821344" sldId="568"/>
            <ac:spMk id="3" creationId="{14317339-1891-2E78-821E-E28F6055DF3C}"/>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events.teams.microsoft.com/event/25c3bedf-dc26-4fec-ba6d-60dc500d23e7@521a451f-5624-4f23-a902-2ebe1be05612/registration"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nhs.sharepoint.com/sites/03N_SheffieldPrimaryCare/Shared%20Documents/Forms/AllItems.aspx?id=%2Fsites%2F03N%5FSheffieldPrimaryCare%2FShared%20Documents%2FPractice%20Bulletins%2F2%2E%20Feb%2025%2FWicker%20Pharmacy%20Medicines%20Substitution%20GP%20engagement%20letter%20FINAL%2Epdf&amp;parent=%2Fsites%2F03N%5FSheffieldPrimaryCare%2FShared%20Documents%2FPractice%20Bulletins%2F2%2E%20Feb%2025" TargetMode="External"/><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4017/3920/5702/Current_Traffic_Light_List_.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vents.teams.microsoft.com/event/25c3bedf-dc26-4fec-ba6d-60dc500d23e7@521a451f-5624-4f23-a902-2ebe1be05612/registratio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Traffic%20Light%20List/TLDL_A-Z.pdf" TargetMode="External"/><Relationship Id="rId2" Type="http://schemas.openxmlformats.org/officeDocument/2006/relationships/hyperlink" Target="https://syics.co.uk/application/files/4017/3920/5702/Current_Traffic_Light_List_.pdf" TargetMode="External"/><Relationship Id="rId1" Type="http://schemas.openxmlformats.org/officeDocument/2006/relationships/hyperlink" Target="https://nhs.sharepoint.com/sites/03N_SheffieldPrimaryCare/Shared%20Documents/Forms/AllItems.aspx?id=%2Fsites%2F03N%5FSheffieldPrimaryCare%2FShared%20Documents%2FPractice%20Bulletins%2F2%2E%20Feb%2025%2FWicker%20Pharmacy%20Medicines%20Substitution%20GP%20engagement%20letter%20FINAL%2Epdf&amp;parent=%2Fsites%2F03N%5FSheffieldPrimaryCare%2FShared%20Documents%2FPractice%20Bulletins%2F2%2E%20Feb%202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400" b="1" i="0"/>
            <a:t>NICE guidance and the safe use of valproate and topiramate </a:t>
          </a:r>
          <a:r>
            <a:rPr lang="en-GB" sz="2400" b="0" i="0"/>
            <a:t>Professor Helen Cross and Professor </a:t>
          </a:r>
          <a:r>
            <a:rPr lang="en-GB" sz="2400" b="0" i="0" err="1"/>
            <a:t>Arjune</a:t>
          </a:r>
          <a:r>
            <a:rPr lang="en-GB" sz="2400" b="0" i="0"/>
            <a:t> Sen to talk about NICE guidance and safe use of valproate and topiramate.                                                        Tuesday</a:t>
          </a:r>
          <a:r>
            <a:rPr lang="en-GB" sz="2400" b="0" i="0">
              <a:latin typeface="+mn-lt"/>
            </a:rPr>
            <a:t> 25</a:t>
          </a:r>
          <a:r>
            <a:rPr lang="en-GB" sz="2400" b="0" i="0" baseline="30000">
              <a:latin typeface="+mn-lt"/>
            </a:rPr>
            <a:t>th</a:t>
          </a:r>
          <a:r>
            <a:rPr lang="en-GB" sz="2400" b="0" i="0">
              <a:latin typeface="+mn-lt"/>
            </a:rPr>
            <a:t> </a:t>
          </a:r>
          <a:r>
            <a:rPr lang="en-GB" sz="2400" b="0" i="0" u="none"/>
            <a:t> March 2025</a:t>
          </a:r>
          <a:r>
            <a:rPr lang="en-GB" sz="2400" b="0" i="0">
              <a:latin typeface="+mn-lt"/>
            </a:rPr>
            <a:t>, 1pm-2pm</a:t>
          </a:r>
        </a:p>
        <a:p>
          <a:pPr>
            <a:lnSpc>
              <a:spcPct val="100000"/>
            </a:lnSpc>
          </a:pPr>
          <a:r>
            <a:rPr lang="en-GB" sz="2400" b="1" i="0">
              <a:latin typeface="+mn-lt"/>
            </a:rPr>
            <a:t> </a:t>
          </a:r>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1"/>
      <dgm:spPr/>
    </dgm:pt>
    <dgm:pt modelId="{DF915C3A-90C8-E84E-95E0-4193F3F5B2FF}" type="pres">
      <dgm:prSet presAssocID="{6B5A7BC0-922D-40EA-88DD-FA7F129F2968}" presName="text" presStyleLbl="fgAcc0" presStyleIdx="0" presStyleCnt="1" custScaleX="92347" custScaleY="90725" custLinFactNeighborX="274" custLinFactNeighborY="-1455">
        <dgm:presLayoutVars>
          <dgm:chPref val="3"/>
        </dgm:presLayoutVars>
      </dgm:prSet>
      <dgm:spPr/>
    </dgm:pt>
    <dgm:pt modelId="{27AE9CD6-81C5-254E-A581-E6E0E5F4F19D}" type="pres">
      <dgm:prSet presAssocID="{6B5A7BC0-922D-40EA-88DD-FA7F129F2968}"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3C7165-6FE6-2246-9C06-B8EFDA0AF702}">
      <dgm:prSet/>
      <dgm:spPr/>
      <dgm:t>
        <a:bodyPr/>
        <a:lstStyle/>
        <a:p>
          <a:pPr>
            <a:lnSpc>
              <a:spcPct val="100000"/>
            </a:lnSpc>
          </a:pPr>
          <a:r>
            <a:rPr lang="en-GB" b="1" i="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b="1" i="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gm:t>
    </dgm:pt>
    <dgm:pt modelId="{672C9851-35CD-8D43-BEC7-B9B5CE1E1FF0}" type="parTrans" cxnId="{26F2A9D8-26F4-4357-BD7F-C1B2BD4D61F5}">
      <dgm:prSet/>
      <dgm:spPr/>
      <dgm:t>
        <a:bodyPr/>
        <a:lstStyle/>
        <a:p>
          <a:endParaRPr lang="en-GB"/>
        </a:p>
      </dgm:t>
    </dgm:pt>
    <dgm:pt modelId="{2FE3DC5C-219B-254A-8966-C00A6B4B2619}" type="sibTrans" cxnId="{26F2A9D8-26F4-4357-BD7F-C1B2BD4D61F5}">
      <dgm:prSet/>
      <dgm:spPr/>
      <dgm:t>
        <a:bodyPr/>
        <a:lstStyle/>
        <a:p>
          <a:endParaRPr lang="en-GB"/>
        </a:p>
      </dgm:t>
    </dgm:pt>
    <dgm:pt modelId="{B0A7CF19-A39B-4C5F-8F4E-562F6DE738E7}">
      <dgm:prSet/>
      <dgm:spPr/>
      <dgm:t>
        <a:bodyPr/>
        <a:lstStyle/>
        <a:p>
          <a:endParaRPr lang="en-GB"/>
        </a:p>
      </dgm:t>
    </dgm:pt>
    <dgm:pt modelId="{35A398AF-0C2A-4643-8EEA-D32996A31911}" type="parTrans" cxnId="{A2F99202-30E3-4BDA-AE4C-D0428976B9F7}">
      <dgm:prSet/>
      <dgm:spPr/>
      <dgm:t>
        <a:bodyPr/>
        <a:lstStyle/>
        <a:p>
          <a:endParaRPr lang="en-GB"/>
        </a:p>
      </dgm:t>
    </dgm:pt>
    <dgm:pt modelId="{08FB3549-858C-4F29-81D3-F352B4C9F2BF}" type="sibTrans" cxnId="{A2F99202-30E3-4BDA-AE4C-D0428976B9F7}">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F8BAB5B2-1C2C-4408-B239-79945BAB356A}" type="pres">
      <dgm:prSet presAssocID="{B0A7CF19-A39B-4C5F-8F4E-562F6DE738E7}" presName="hierRoot1" presStyleCnt="0"/>
      <dgm:spPr/>
    </dgm:pt>
    <dgm:pt modelId="{622EE04B-DC33-4F9E-8FBA-8AB1EC272D73}" type="pres">
      <dgm:prSet presAssocID="{B0A7CF19-A39B-4C5F-8F4E-562F6DE738E7}" presName="composite" presStyleCnt="0"/>
      <dgm:spPr/>
    </dgm:pt>
    <dgm:pt modelId="{B99D4293-5405-4BA4-B982-015F61AA6D8E}" type="pres">
      <dgm:prSet presAssocID="{B0A7CF19-A39B-4C5F-8F4E-562F6DE738E7}" presName="background" presStyleLbl="node0" presStyleIdx="0" presStyleCnt="2"/>
      <dgm:spPr/>
    </dgm:pt>
    <dgm:pt modelId="{F9197372-277C-48ED-86F5-9EAEE83E2E20}" type="pres">
      <dgm:prSet presAssocID="{B0A7CF19-A39B-4C5F-8F4E-562F6DE738E7}" presName="text" presStyleLbl="fgAcc0" presStyleIdx="0" presStyleCnt="2">
        <dgm:presLayoutVars>
          <dgm:chPref val="3"/>
        </dgm:presLayoutVars>
      </dgm:prSet>
      <dgm:spPr/>
    </dgm:pt>
    <dgm:pt modelId="{1DA5BF25-B520-4DC2-8848-8FC5DFE78BC7}" type="pres">
      <dgm:prSet presAssocID="{B0A7CF19-A39B-4C5F-8F4E-562F6DE738E7}" presName="hierChild2" presStyleCnt="0"/>
      <dgm:spPr/>
    </dgm:pt>
    <dgm:pt modelId="{58AF93F2-F36A-6045-970E-4B93952CCE56}" type="pres">
      <dgm:prSet presAssocID="{C73C7165-6FE6-2246-9C06-B8EFDA0AF702}" presName="hierRoot1" presStyleCnt="0"/>
      <dgm:spPr/>
    </dgm:pt>
    <dgm:pt modelId="{F6B2CD90-894F-7946-8329-ADD14C894876}" type="pres">
      <dgm:prSet presAssocID="{C73C7165-6FE6-2246-9C06-B8EFDA0AF702}" presName="composite" presStyleCnt="0"/>
      <dgm:spPr/>
    </dgm:pt>
    <dgm:pt modelId="{6BB4D897-07B0-EC40-9213-B13D676CC957}" type="pres">
      <dgm:prSet presAssocID="{C73C7165-6FE6-2246-9C06-B8EFDA0AF702}" presName="background" presStyleLbl="node0" presStyleIdx="1" presStyleCnt="2"/>
      <dgm:spPr/>
    </dgm:pt>
    <dgm:pt modelId="{FFB0E063-0171-2F4D-986F-DA8CD2BDE5D8}" type="pres">
      <dgm:prSet presAssocID="{C73C7165-6FE6-2246-9C06-B8EFDA0AF702}" presName="text" presStyleLbl="fgAcc0" presStyleIdx="1" presStyleCnt="2" custScaleX="197700" custScaleY="306392" custLinFactNeighborX="38813" custLinFactNeighborY="2414">
        <dgm:presLayoutVars>
          <dgm:chPref val="3"/>
        </dgm:presLayoutVars>
      </dgm:prSet>
      <dgm:spPr/>
    </dgm:pt>
    <dgm:pt modelId="{51BCA787-2E20-8945-AA2B-13B9115308A0}" type="pres">
      <dgm:prSet presAssocID="{C73C7165-6FE6-2246-9C06-B8EFDA0AF702}" presName="hierChild2" presStyleCnt="0"/>
      <dgm:spPr/>
    </dgm:pt>
  </dgm:ptLst>
  <dgm:cxnLst>
    <dgm:cxn modelId="{A2F99202-30E3-4BDA-AE4C-D0428976B9F7}" srcId="{2476449C-5948-4C79-9937-E34E15CF9546}" destId="{B0A7CF19-A39B-4C5F-8F4E-562F6DE738E7}" srcOrd="0" destOrd="0" parTransId="{35A398AF-0C2A-4643-8EEA-D32996A31911}" sibTransId="{08FB3549-858C-4F29-81D3-F352B4C9F2BF}"/>
    <dgm:cxn modelId="{3B41BB0D-1692-4B80-8E3C-8C15BE2F90AD}" type="presOf" srcId="{C73C7165-6FE6-2246-9C06-B8EFDA0AF702}" destId="{FFB0E063-0171-2F4D-986F-DA8CD2BDE5D8}" srcOrd="0" destOrd="0" presId="urn:microsoft.com/office/officeart/2005/8/layout/hierarchy1"/>
    <dgm:cxn modelId="{608AE110-435C-C14C-8D17-61B696D3D243}" type="presOf" srcId="{2476449C-5948-4C79-9937-E34E15CF9546}" destId="{4868494B-0D94-9E40-B70A-331D4E0C9CD1}" srcOrd="0" destOrd="0" presId="urn:microsoft.com/office/officeart/2005/8/layout/hierarchy1"/>
    <dgm:cxn modelId="{26F2A9D8-26F4-4357-BD7F-C1B2BD4D61F5}" srcId="{2476449C-5948-4C79-9937-E34E15CF9546}" destId="{C73C7165-6FE6-2246-9C06-B8EFDA0AF702}" srcOrd="1" destOrd="0" parTransId="{672C9851-35CD-8D43-BEC7-B9B5CE1E1FF0}" sibTransId="{2FE3DC5C-219B-254A-8966-C00A6B4B2619}"/>
    <dgm:cxn modelId="{6CA36DF0-4527-4120-86A8-F1BAE8F87AFD}" type="presOf" srcId="{B0A7CF19-A39B-4C5F-8F4E-562F6DE738E7}" destId="{F9197372-277C-48ED-86F5-9EAEE83E2E20}" srcOrd="0" destOrd="0" presId="urn:microsoft.com/office/officeart/2005/8/layout/hierarchy1"/>
    <dgm:cxn modelId="{614D4BB9-DD67-49C2-8B98-64FF9CEFAAF3}" type="presParOf" srcId="{4868494B-0D94-9E40-B70A-331D4E0C9CD1}" destId="{F8BAB5B2-1C2C-4408-B239-79945BAB356A}" srcOrd="0" destOrd="0" presId="urn:microsoft.com/office/officeart/2005/8/layout/hierarchy1"/>
    <dgm:cxn modelId="{2B2DB7FE-392B-4437-98F0-4E9BD5D8AC1E}" type="presParOf" srcId="{F8BAB5B2-1C2C-4408-B239-79945BAB356A}" destId="{622EE04B-DC33-4F9E-8FBA-8AB1EC272D73}" srcOrd="0" destOrd="0" presId="urn:microsoft.com/office/officeart/2005/8/layout/hierarchy1"/>
    <dgm:cxn modelId="{ABBE2E6F-9946-4440-BBAA-86D13A072364}" type="presParOf" srcId="{622EE04B-DC33-4F9E-8FBA-8AB1EC272D73}" destId="{B99D4293-5405-4BA4-B982-015F61AA6D8E}" srcOrd="0" destOrd="0" presId="urn:microsoft.com/office/officeart/2005/8/layout/hierarchy1"/>
    <dgm:cxn modelId="{19C2633A-0A54-4464-B35C-7CF131C67C7D}" type="presParOf" srcId="{622EE04B-DC33-4F9E-8FBA-8AB1EC272D73}" destId="{F9197372-277C-48ED-86F5-9EAEE83E2E20}" srcOrd="1" destOrd="0" presId="urn:microsoft.com/office/officeart/2005/8/layout/hierarchy1"/>
    <dgm:cxn modelId="{72117947-A411-47B7-940C-42A1EEB0E4B0}" type="presParOf" srcId="{F8BAB5B2-1C2C-4408-B239-79945BAB356A}" destId="{1DA5BF25-B520-4DC2-8848-8FC5DFE78BC7}" srcOrd="1" destOrd="0" presId="urn:microsoft.com/office/officeart/2005/8/layout/hierarchy1"/>
    <dgm:cxn modelId="{541EF9C5-2CDB-4DF9-898E-127E9B384396}" type="presParOf" srcId="{4868494B-0D94-9E40-B70A-331D4E0C9CD1}" destId="{58AF93F2-F36A-6045-970E-4B93952CCE56}" srcOrd="1" destOrd="0" presId="urn:microsoft.com/office/officeart/2005/8/layout/hierarchy1"/>
    <dgm:cxn modelId="{0841B27F-CAA3-4EB3-A504-A92F730383E2}" type="presParOf" srcId="{58AF93F2-F36A-6045-970E-4B93952CCE56}" destId="{F6B2CD90-894F-7946-8329-ADD14C894876}" srcOrd="0" destOrd="0" presId="urn:microsoft.com/office/officeart/2005/8/layout/hierarchy1"/>
    <dgm:cxn modelId="{54D618BD-96F6-428D-BBD2-6C431C80B014}" type="presParOf" srcId="{F6B2CD90-894F-7946-8329-ADD14C894876}" destId="{6BB4D897-07B0-EC40-9213-B13D676CC957}" srcOrd="0" destOrd="0" presId="urn:microsoft.com/office/officeart/2005/8/layout/hierarchy1"/>
    <dgm:cxn modelId="{A447DEA9-37C1-4588-A74E-78CBD999A7E5}" type="presParOf" srcId="{F6B2CD90-894F-7946-8329-ADD14C894876}" destId="{FFB0E063-0171-2F4D-986F-DA8CD2BDE5D8}" srcOrd="1" destOrd="0" presId="urn:microsoft.com/office/officeart/2005/8/layout/hierarchy1"/>
    <dgm:cxn modelId="{667A8F10-B2E5-4834-AF5B-1C1297C618C5}" type="presParOf" srcId="{58AF93F2-F36A-6045-970E-4B93952CCE56}" destId="{51BCA787-2E20-8945-AA2B-13B9115308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400"/>
            <a:t>Add any</a:t>
          </a:r>
          <a:r>
            <a:rPr lang="en-US" sz="1400">
              <a:solidFill>
                <a:srgbClr val="FF0000"/>
              </a:solidFill>
            </a:rPr>
            <a:t> </a:t>
          </a:r>
          <a:r>
            <a:rPr lang="en-US" sz="1400" b="1">
              <a:solidFill>
                <a:srgbClr val="FF0000"/>
              </a:solidFill>
            </a:rPr>
            <a:t>RED </a:t>
          </a:r>
          <a:r>
            <a:rPr lang="en-US" sz="1400"/>
            <a:t>medicines prescribed by hospital as ‘hospital only medicines’ – not on repeat. Please share with colleagues to refer to </a:t>
          </a:r>
          <a:r>
            <a:rPr lang="en-US" sz="1400">
              <a:hlinkClick xmlns:r="http://schemas.openxmlformats.org/officeDocument/2006/relationships" r:id="rId1"/>
            </a:rPr>
            <a:t>SY ICB </a:t>
          </a:r>
          <a:r>
            <a:rPr lang="en-US" sz="1400"/>
            <a:t>and </a:t>
          </a:r>
          <a:r>
            <a:rPr lang="en-US" sz="1400">
              <a:hlinkClick xmlns:r="http://schemas.openxmlformats.org/officeDocument/2006/relationships" r:id="rId2"/>
            </a:rPr>
            <a:t>Sheffield’s TLDL </a:t>
          </a:r>
          <a:r>
            <a:rPr lang="en-US" sz="1400"/>
            <a:t>until the unification process is complete.</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6BB9338D-1C8A-4653-9808-48C037E99E01}">
      <dgm:prSet custT="1"/>
      <dgm:spPr/>
      <dgm:t>
        <a:bodyPr/>
        <a:lstStyle/>
        <a:p>
          <a:r>
            <a:rPr lang="en-US" sz="1600" b="1" err="1"/>
            <a:t>Familiarise</a:t>
          </a:r>
          <a:endParaRPr lang="en-US" sz="1600" b="1"/>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endParaRPr lang="en-GB" sz="1400">
            <a:latin typeface="Arial" panose="020B0604020202020204" pitchFamily="34" charset="0"/>
            <a:cs typeface="Arial" panose="020B0604020202020204" pitchFamily="34" charset="0"/>
          </a:endParaRPr>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AE55285E-EE71-A048-BD12-24443862061B}">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Check out </a:t>
          </a:r>
        </a:p>
      </dgm:t>
    </dgm:pt>
    <dgm:pt modelId="{1B5A431E-A3CC-4E4E-B473-54CE901B66FB}" type="parTrans" cxnId="{556A5E13-2EC0-5447-8B23-FB3260AFE12A}">
      <dgm:prSet/>
      <dgm:spPr/>
      <dgm:t>
        <a:bodyPr/>
        <a:lstStyle/>
        <a:p>
          <a:endParaRPr lang="en-GB"/>
        </a:p>
      </dgm:t>
    </dgm:pt>
    <dgm:pt modelId="{6A43DEA3-9EA5-094C-8918-EBD74AA9B144}" type="sibTrans" cxnId="{556A5E13-2EC0-5447-8B23-FB3260AFE12A}">
      <dgm:prSet/>
      <dgm:spPr/>
      <dgm:t>
        <a:bodyPr/>
        <a:lstStyle/>
        <a:p>
          <a:endParaRPr lang="en-GB"/>
        </a:p>
      </dgm:t>
    </dgm:pt>
    <dgm:pt modelId="{A740A4AE-9AA6-DC41-A21E-E021AA8224D6}">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Check out</a:t>
          </a:r>
          <a:endParaRPr lang="en-US" sz="1600" b="1" u="none" kern="1200">
            <a:solidFill>
              <a:schemeClr val="bg1"/>
            </a:solidFill>
            <a:latin typeface="+mn-lt"/>
            <a:ea typeface="+mn-ea"/>
            <a:cs typeface="Arial" panose="020B0604020202020204" pitchFamily="34" charset="0"/>
          </a:endParaRPr>
        </a:p>
      </dgm:t>
    </dgm:pt>
    <dgm:pt modelId="{E5985BB3-A8A0-7F4D-9081-245A4E533BBB}" type="parTrans" cxnId="{736ADD6D-92C4-AD48-8FD7-9C7C1E6D1F36}">
      <dgm:prSet/>
      <dgm:spPr/>
      <dgm:t>
        <a:bodyPr/>
        <a:lstStyle/>
        <a:p>
          <a:endParaRPr lang="en-GB"/>
        </a:p>
      </dgm:t>
    </dgm:pt>
    <dgm:pt modelId="{FCF2D079-02AF-3742-B192-CCFB830A48F2}" type="sibTrans" cxnId="{736ADD6D-92C4-AD48-8FD7-9C7C1E6D1F36}">
      <dgm:prSet/>
      <dgm:spPr/>
      <dgm:t>
        <a:bodyPr/>
        <a:lstStyle/>
        <a:p>
          <a:endParaRPr lang="en-GB"/>
        </a:p>
      </dgm:t>
    </dgm:pt>
    <dgm:pt modelId="{317C6F5E-6598-474A-A113-423CD2D61736}">
      <dgm:prSet custT="1"/>
      <dgm:spPr/>
      <dgm:t>
        <a:bodyPr/>
        <a:lstStyle/>
        <a:p>
          <a:pPr>
            <a:buNone/>
          </a:pPr>
          <a:r>
            <a:rPr lang="en-GB" sz="1600" b="0">
              <a:latin typeface="+mn-lt"/>
            </a:rPr>
            <a:t>New </a:t>
          </a:r>
          <a:r>
            <a:rPr lang="en-GB" sz="1600" b="0" err="1">
              <a:latin typeface="+mn-lt"/>
              <a:cs typeface="Arial"/>
            </a:rPr>
            <a:t>rimegepant</a:t>
          </a:r>
          <a:r>
            <a:rPr lang="en-GB" sz="1600" b="0">
              <a:latin typeface="+mn-lt"/>
            </a:rPr>
            <a:t> documents for treating acute migraines. Including info for clinicians and a PIL.</a:t>
          </a:r>
        </a:p>
      </dgm:t>
    </dgm:pt>
    <dgm:pt modelId="{94BFE56D-D4EE-8440-AA2B-F62F48DF68D8}" type="parTrans" cxnId="{79ADD745-CD38-1B49-AA4E-13CB3C5A301B}">
      <dgm:prSet/>
      <dgm:spPr/>
      <dgm:t>
        <a:bodyPr/>
        <a:lstStyle/>
        <a:p>
          <a:endParaRPr lang="en-GB"/>
        </a:p>
      </dgm:t>
    </dgm:pt>
    <dgm:pt modelId="{2BF28D44-43E0-9649-8898-2E321E9B1C4B}" type="sibTrans" cxnId="{79ADD745-CD38-1B49-AA4E-13CB3C5A301B}">
      <dgm:prSet/>
      <dgm:spPr/>
      <dgm:t>
        <a:bodyPr/>
        <a:lstStyle/>
        <a:p>
          <a:endParaRPr lang="en-GB"/>
        </a:p>
      </dgm:t>
    </dgm:pt>
    <dgm:pt modelId="{ECFDE6F7-7F52-1346-BCA3-83F44E173618}">
      <dgm:prSet custT="1"/>
      <dgm:spPr/>
      <dgm:t>
        <a:bodyPr/>
        <a:lstStyle/>
        <a:p>
          <a:r>
            <a:rPr lang="en-GB" sz="1400">
              <a:latin typeface="Arial" panose="020B0604020202020204" pitchFamily="34" charset="0"/>
              <a:cs typeface="Arial" panose="020B0604020202020204" pitchFamily="34" charset="0"/>
            </a:rPr>
            <a:t>The 24/02/25 GP bulletin or link </a:t>
          </a:r>
          <a:r>
            <a:rPr lang="en-GB" sz="1400">
              <a:solidFill>
                <a:srgbClr val="000000"/>
              </a:solidFill>
              <a:latin typeface="Arial" panose="020B0604020202020204" pitchFamily="34" charset="0"/>
              <a:hlinkClick xmlns:r="http://schemas.openxmlformats.org/officeDocument/2006/relationships" r:id="rId3"/>
            </a:rPr>
            <a:t>here</a:t>
          </a:r>
          <a:r>
            <a:rPr lang="en-GB" sz="1400">
              <a:solidFill>
                <a:srgbClr val="000000"/>
              </a:solidFill>
              <a:latin typeface="Arial" panose="020B0604020202020204" pitchFamily="34" charset="0"/>
            </a:rPr>
            <a:t> for the new medicines’ substitution service @ wicker pharmacy</a:t>
          </a:r>
          <a:endParaRPr lang="en-GB" sz="1400">
            <a:latin typeface="Arial" panose="020B0604020202020204" pitchFamily="34" charset="0"/>
            <a:cs typeface="Arial" panose="020B0604020202020204" pitchFamily="34" charset="0"/>
          </a:endParaRPr>
        </a:p>
      </dgm:t>
    </dgm:pt>
    <dgm:pt modelId="{CB051736-BFEE-EF48-A073-F3815079B2AC}" type="parTrans" cxnId="{017A63CD-6839-694A-8671-3D99275BD3A0}">
      <dgm:prSet/>
      <dgm:spPr/>
      <dgm:t>
        <a:bodyPr/>
        <a:lstStyle/>
        <a:p>
          <a:endParaRPr lang="en-GB"/>
        </a:p>
      </dgm:t>
    </dgm:pt>
    <dgm:pt modelId="{993CF22E-765D-FC43-B7A4-0560CD3402DE}" type="sibTrans" cxnId="{017A63CD-6839-694A-8671-3D99275BD3A0}">
      <dgm:prSet/>
      <dgm:spPr/>
      <dgm:t>
        <a:bodyPr/>
        <a:lstStyle/>
        <a:p>
          <a:endParaRPr lang="en-GB"/>
        </a:p>
      </dgm:t>
    </dgm:pt>
    <dgm:pt modelId="{CED84769-C8E7-DD45-9A41-3BD4BAF814A3}">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Check out</a:t>
          </a:r>
          <a:endParaRPr lang="en-US" sz="1600" b="1" u="none" kern="1200">
            <a:solidFill>
              <a:schemeClr val="bg1"/>
            </a:solidFill>
            <a:latin typeface="+mn-lt"/>
            <a:ea typeface="+mn-ea"/>
            <a:cs typeface="Arial" panose="020B0604020202020204" pitchFamily="34" charset="0"/>
          </a:endParaRPr>
        </a:p>
      </dgm:t>
    </dgm:pt>
    <dgm:pt modelId="{CDAE1BC2-BACE-DC45-9E1F-04B6EF3909F4}" type="parTrans" cxnId="{EC75E035-6E31-6E42-9E0D-7440397A7626}">
      <dgm:prSet/>
      <dgm:spPr/>
      <dgm:t>
        <a:bodyPr/>
        <a:lstStyle/>
        <a:p>
          <a:endParaRPr lang="en-GB"/>
        </a:p>
      </dgm:t>
    </dgm:pt>
    <dgm:pt modelId="{51FF8C0B-8EB9-6C47-B019-D0B9367BF29B}" type="sibTrans" cxnId="{EC75E035-6E31-6E42-9E0D-7440397A7626}">
      <dgm:prSet/>
      <dgm:spPr/>
      <dgm:t>
        <a:bodyPr/>
        <a:lstStyle/>
        <a:p>
          <a:endParaRPr lang="en-GB"/>
        </a:p>
      </dgm:t>
    </dgm:pt>
    <dgm:pt modelId="{3403EEBA-8E69-4E49-95DC-F99FED0A5F32}">
      <dgm:prSet custT="1"/>
      <dgm:spPr/>
      <dgm:t>
        <a:bodyPr/>
        <a:lstStyle/>
        <a:p>
          <a:r>
            <a:rPr lang="en-GB" sz="1600">
              <a:solidFill>
                <a:srgbClr val="000000"/>
              </a:solidFill>
              <a:latin typeface="+mn-lt"/>
              <a:cs typeface="Arial" panose="020B0604020202020204" pitchFamily="34" charset="0"/>
            </a:rPr>
            <a:t>The updated Neurology: Migraine management guideline, now SY wide on IMOC webpage</a:t>
          </a:r>
          <a:endParaRPr lang="en-GB" sz="1600">
            <a:latin typeface="+mn-lt"/>
          </a:endParaRPr>
        </a:p>
      </dgm:t>
    </dgm:pt>
    <dgm:pt modelId="{8CA8CE38-2B90-4743-AF33-BB4A6BFC9704}" type="parTrans" cxnId="{D7AB0A6E-232D-5B47-BE3B-24641D70E816}">
      <dgm:prSet/>
      <dgm:spPr/>
      <dgm:t>
        <a:bodyPr/>
        <a:lstStyle/>
        <a:p>
          <a:endParaRPr lang="en-GB"/>
        </a:p>
      </dgm:t>
    </dgm:pt>
    <dgm:pt modelId="{BDE62CB7-B040-EE45-8A2B-61718D027688}" type="sibTrans" cxnId="{D7AB0A6E-232D-5B47-BE3B-24641D70E816}">
      <dgm:prSet/>
      <dgm:spPr/>
      <dgm:t>
        <a:bodyPr/>
        <a:lstStyle/>
        <a:p>
          <a:endParaRPr lang="en-GB"/>
        </a:p>
      </dgm:t>
    </dgm:pt>
    <dgm:pt modelId="{1DDE815B-C69E-3B47-8561-3DB32320660A}">
      <dgm:prSet phldr="0" custT="1"/>
      <dgm:spPr/>
      <dgm:t>
        <a:bodyPr/>
        <a:lstStyle/>
        <a:p>
          <a:pPr>
            <a:buNone/>
          </a:pPr>
          <a:r>
            <a:rPr lang="en-US" sz="1600" b="1" u="none">
              <a:solidFill>
                <a:schemeClr val="bg1"/>
              </a:solidFill>
              <a:latin typeface="+mn-lt"/>
              <a:ea typeface="+mn-ea"/>
              <a:cs typeface="Arial" panose="020B0604020202020204" pitchFamily="34" charset="0"/>
            </a:rPr>
            <a:t>Be mindful of </a:t>
          </a:r>
        </a:p>
      </dgm:t>
    </dgm:pt>
    <dgm:pt modelId="{514E28FF-15AE-4B44-B306-01D7E443CDF8}" type="parTrans" cxnId="{60FB5D78-36F1-8E4F-A913-418B88FEFF6D}">
      <dgm:prSet/>
      <dgm:spPr/>
      <dgm:t>
        <a:bodyPr/>
        <a:lstStyle/>
        <a:p>
          <a:endParaRPr lang="en-GB"/>
        </a:p>
      </dgm:t>
    </dgm:pt>
    <dgm:pt modelId="{65E92B31-4DAB-6E45-A5E3-9D42B983A4CF}" type="sibTrans" cxnId="{60FB5D78-36F1-8E4F-A913-418B88FEFF6D}">
      <dgm:prSet/>
      <dgm:spPr/>
      <dgm:t>
        <a:bodyPr/>
        <a:lstStyle/>
        <a:p>
          <a:endParaRPr lang="en-GB"/>
        </a:p>
      </dgm:t>
    </dgm:pt>
    <dgm:pt modelId="{B48279EF-D096-F041-B3A4-2ED21D77A9CA}">
      <dgm:prSet custT="1"/>
      <dgm:spPr/>
      <dgm:t>
        <a:bodyPr/>
        <a:lstStyle/>
        <a:p>
          <a:r>
            <a:rPr lang="en-GB" sz="1400" b="0" err="1">
              <a:latin typeface="Arial" panose="020B0604020202020204" pitchFamily="34" charset="0"/>
              <a:cs typeface="Arial" panose="020B0604020202020204" pitchFamily="34" charset="0"/>
            </a:rPr>
            <a:t>Ibandronic</a:t>
          </a:r>
          <a:r>
            <a:rPr lang="en-GB" sz="1400" b="0">
              <a:latin typeface="Arial" panose="020B0604020202020204" pitchFamily="34" charset="0"/>
              <a:cs typeface="Arial" panose="020B0604020202020204" pitchFamily="34" charset="0"/>
            </a:rPr>
            <a:t> acid update: total duration of treatment with bisphosphonates is 3yrs. Optimise Rx will alert to add STOP date. </a:t>
          </a:r>
          <a:endParaRPr lang="en-GB" sz="1400" b="0"/>
        </a:p>
      </dgm:t>
    </dgm:pt>
    <dgm:pt modelId="{C4A08F3A-19DC-6142-A0F0-F27E32134B09}" type="parTrans" cxnId="{4526B4AC-B935-9A46-8386-BC86A273E324}">
      <dgm:prSet/>
      <dgm:spPr/>
      <dgm:t>
        <a:bodyPr/>
        <a:lstStyle/>
        <a:p>
          <a:endParaRPr lang="en-GB"/>
        </a:p>
      </dgm:t>
    </dgm:pt>
    <dgm:pt modelId="{A0542459-C91B-0A45-88BE-C25BF57696CE}" type="sibTrans" cxnId="{4526B4AC-B935-9A46-8386-BC86A273E324}">
      <dgm:prSet/>
      <dgm:spPr/>
      <dgm:t>
        <a:bodyPr/>
        <a:lstStyle/>
        <a:p>
          <a:endParaRPr lang="en-GB"/>
        </a:p>
      </dgm:t>
    </dgm:pt>
    <dgm:pt modelId="{E155162E-2001-4E17-B050-08A1301D2990}">
      <dgm:prSet custT="1"/>
      <dgm:spPr/>
      <dgm:t>
        <a:bodyPr/>
        <a:lstStyle/>
        <a:p>
          <a:r>
            <a:rPr lang="en-GB" sz="1600" b="1">
              <a:latin typeface="+mn-lt"/>
              <a:cs typeface="Arial" panose="020B0604020202020204" pitchFamily="34" charset="0"/>
            </a:rPr>
            <a:t>Familiarise</a:t>
          </a:r>
          <a:r>
            <a:rPr lang="en-GB" sz="1400">
              <a:latin typeface="Arial" panose="020B0604020202020204" pitchFamily="34" charset="0"/>
              <a:cs typeface="Arial" panose="020B0604020202020204" pitchFamily="34" charset="0"/>
            </a:rPr>
            <a:t> </a:t>
          </a:r>
        </a:p>
      </dgm:t>
    </dgm:pt>
    <dgm:pt modelId="{13100456-20E1-435E-8F0E-3B6DE40048BF}" type="parTrans" cxnId="{3EC04A82-D9F3-4107-80F1-E2EC81F2AAA0}">
      <dgm:prSet/>
      <dgm:spPr/>
      <dgm:t>
        <a:bodyPr/>
        <a:lstStyle/>
        <a:p>
          <a:endParaRPr lang="en-GB"/>
        </a:p>
      </dgm:t>
    </dgm:pt>
    <dgm:pt modelId="{63CED93D-0BDB-4347-92CA-7FBA676C6484}" type="sibTrans" cxnId="{3EC04A82-D9F3-4107-80F1-E2EC81F2AAA0}">
      <dgm:prSet/>
      <dgm:spPr/>
      <dgm:t>
        <a:bodyPr/>
        <a:lstStyle/>
        <a:p>
          <a:endParaRPr lang="en-GB"/>
        </a:p>
      </dgm:t>
    </dgm:pt>
    <dgm:pt modelId="{67CDDABD-49CA-4C68-AE18-AEF0EA729925}">
      <dgm:prSet custT="1"/>
      <dgm:spPr/>
      <dgm:t>
        <a:bodyPr/>
        <a:lstStyle/>
        <a:p>
          <a:r>
            <a:rPr lang="en-GB" sz="1600" b="1">
              <a:latin typeface="+mn-lt"/>
              <a:cs typeface="Arial" panose="020B0604020202020204" pitchFamily="34" charset="0"/>
            </a:rPr>
            <a:t>Check out</a:t>
          </a:r>
        </a:p>
      </dgm:t>
    </dgm:pt>
    <dgm:pt modelId="{0A676D83-0FFB-4FCD-8838-AB8782258C7D}" type="parTrans" cxnId="{C6E140FD-53AD-4D71-88AD-02EB5ED1D404}">
      <dgm:prSet/>
      <dgm:spPr/>
      <dgm:t>
        <a:bodyPr/>
        <a:lstStyle/>
        <a:p>
          <a:endParaRPr lang="en-GB"/>
        </a:p>
      </dgm:t>
    </dgm:pt>
    <dgm:pt modelId="{8421668E-C348-46D2-A046-FBE622C759B8}" type="sibTrans" cxnId="{C6E140FD-53AD-4D71-88AD-02EB5ED1D404}">
      <dgm:prSet/>
      <dgm:spPr/>
      <dgm:t>
        <a:bodyPr/>
        <a:lstStyle/>
        <a:p>
          <a:endParaRPr lang="en-GB"/>
        </a:p>
      </dgm:t>
    </dgm:pt>
    <dgm:pt modelId="{6D5686A7-B501-4A16-B812-44351FC747ED}">
      <dgm:prSet custT="1"/>
      <dgm:spPr/>
      <dgm:t>
        <a:bodyPr/>
        <a:lstStyle/>
        <a:p>
          <a:r>
            <a:rPr lang="en-US" sz="1600">
              <a:latin typeface="+mn-lt"/>
              <a:cs typeface="Arial" panose="020B0604020202020204" pitchFamily="34" charset="0"/>
            </a:rPr>
            <a:t>learning opportunities (all of which are free to attend)</a:t>
          </a:r>
          <a:endParaRPr lang="en-GB" sz="1600">
            <a:latin typeface="+mn-lt"/>
          </a:endParaRPr>
        </a:p>
      </dgm:t>
    </dgm:pt>
    <dgm:pt modelId="{EFB593AB-F569-4F3C-8303-335E2DF1F6E2}" type="parTrans" cxnId="{666062A6-835E-433F-A4E4-78F23302A8F4}">
      <dgm:prSet/>
      <dgm:spPr/>
      <dgm:t>
        <a:bodyPr/>
        <a:lstStyle/>
        <a:p>
          <a:endParaRPr lang="en-GB"/>
        </a:p>
      </dgm:t>
    </dgm:pt>
    <dgm:pt modelId="{69EBA708-D781-4040-9FD6-027693E6A337}" type="sibTrans" cxnId="{666062A6-835E-433F-A4E4-78F23302A8F4}">
      <dgm:prSet/>
      <dgm:spPr/>
      <dgm:t>
        <a:bodyPr/>
        <a:lstStyle/>
        <a:p>
          <a:endParaRPr lang="en-GB"/>
        </a:p>
      </dgm:t>
    </dgm:pt>
    <dgm:pt modelId="{4298AAE1-C396-4676-A19F-D0F5744FBEF6}">
      <dgm:prSet custT="1"/>
      <dgm:spPr/>
      <dgm:t>
        <a:bodyPr/>
        <a:lstStyle/>
        <a:p>
          <a:pPr>
            <a:buNone/>
          </a:pPr>
          <a:r>
            <a:rPr lang="en-GB" sz="1600">
              <a:latin typeface="+mn-lt"/>
              <a:cs typeface="Arial" panose="020B0604020202020204" pitchFamily="34" charset="0"/>
            </a:rPr>
            <a:t>Yourself with medicines safety updates</a:t>
          </a:r>
          <a:endParaRPr lang="en-GB" sz="1600">
            <a:latin typeface="+mn-lt"/>
          </a:endParaRPr>
        </a:p>
      </dgm:t>
    </dgm:pt>
    <dgm:pt modelId="{7828D580-D4C4-47EE-8E56-58265A0569B6}" type="parTrans" cxnId="{CE2D14EC-47FD-4FA1-967B-C79C1428EFC8}">
      <dgm:prSet/>
      <dgm:spPr/>
      <dgm:t>
        <a:bodyPr/>
        <a:lstStyle/>
        <a:p>
          <a:endParaRPr lang="en-GB"/>
        </a:p>
      </dgm:t>
    </dgm:pt>
    <dgm:pt modelId="{22B7B44A-8256-4550-BDF3-47D9BCB63442}" type="sibTrans" cxnId="{CE2D14EC-47FD-4FA1-967B-C79C1428EFC8}">
      <dgm:prSet/>
      <dgm:spPr/>
      <dgm:t>
        <a:bodyPr/>
        <a:lstStyle/>
        <a:p>
          <a:endParaRPr lang="en-GB"/>
        </a:p>
      </dgm:t>
    </dgm:pt>
    <dgm:pt modelId="{B109757D-F2CE-4188-96FF-CC465BCE67A1}">
      <dgm:prSet custT="1"/>
      <dgm:spPr/>
      <dgm:t>
        <a:bodyPr/>
        <a:lstStyle/>
        <a:p>
          <a:r>
            <a:rPr lang="en-US" sz="1600" b="1" err="1"/>
            <a:t>Familiarise</a:t>
          </a:r>
          <a:endParaRPr lang="en-US" sz="1600" b="1"/>
        </a:p>
      </dgm:t>
    </dgm:pt>
    <dgm:pt modelId="{C41DACCB-6BCC-44BE-B78B-DE22B11AD31B}" type="parTrans" cxnId="{776E1999-E97D-475E-A04C-89AFE6D6F342}">
      <dgm:prSet/>
      <dgm:spPr/>
      <dgm:t>
        <a:bodyPr/>
        <a:lstStyle/>
        <a:p>
          <a:endParaRPr lang="en-GB"/>
        </a:p>
      </dgm:t>
    </dgm:pt>
    <dgm:pt modelId="{C58B3F0B-1235-4D01-9455-8C03C6EEA529}" type="sibTrans" cxnId="{776E1999-E97D-475E-A04C-89AFE6D6F342}">
      <dgm:prSet/>
      <dgm:spPr/>
      <dgm:t>
        <a:bodyPr/>
        <a:lstStyle/>
        <a:p>
          <a:endParaRPr lang="en-GB"/>
        </a:p>
      </dgm:t>
    </dgm:pt>
    <dgm:pt modelId="{6D876728-F26D-4B15-A6AD-DF46DBDA395D}">
      <dgm:prSet custT="1"/>
      <dgm:spPr/>
      <dgm:t>
        <a:bodyPr/>
        <a:lstStyle/>
        <a:p>
          <a:r>
            <a:rPr lang="en-GB" sz="1600"/>
            <a:t>Yourself with the formulary update: Gliptins</a:t>
          </a:r>
        </a:p>
      </dgm:t>
    </dgm:pt>
    <dgm:pt modelId="{CC24FE6F-D832-48C9-9A6E-0FDF8548E11D}" type="parTrans" cxnId="{0582B0EB-7AC4-445E-BC4C-2C0B35803389}">
      <dgm:prSet/>
      <dgm:spPr/>
      <dgm:t>
        <a:bodyPr/>
        <a:lstStyle/>
        <a:p>
          <a:endParaRPr lang="en-GB"/>
        </a:p>
      </dgm:t>
    </dgm:pt>
    <dgm:pt modelId="{1BC46607-92EB-42A5-8678-F09136449993}" type="sibTrans" cxnId="{0582B0EB-7AC4-445E-BC4C-2C0B35803389}">
      <dgm:prSet/>
      <dgm:spPr/>
      <dgm:t>
        <a:bodyPr/>
        <a:lstStyle/>
        <a:p>
          <a:endParaRPr lang="en-GB"/>
        </a:p>
      </dgm:t>
    </dgm:pt>
    <dgm:pt modelId="{6C2CE094-A9B1-4161-BEC8-90152A64FB8C}">
      <dgm:prSet custT="1"/>
      <dgm:spPr/>
      <dgm:t>
        <a:bodyPr/>
        <a:lstStyle/>
        <a:p>
          <a:r>
            <a:rPr lang="en-GB" sz="1600">
              <a:solidFill>
                <a:srgbClr val="474747"/>
              </a:solidFill>
              <a:latin typeface="+mn-lt"/>
              <a:cs typeface="Arial"/>
            </a:rPr>
            <a:t>Yourself with recommendations in the </a:t>
          </a:r>
          <a:r>
            <a:rPr lang="en-GB" sz="1600" b="0">
              <a:solidFill>
                <a:schemeClr val="tx1"/>
              </a:solidFill>
              <a:ea typeface="+mj-lt"/>
              <a:cs typeface="+mj-lt"/>
            </a:rPr>
            <a:t>Progestogens for endometrial protection when using HRT  </a:t>
          </a:r>
          <a:r>
            <a:rPr lang="en-GB" sz="1600">
              <a:solidFill>
                <a:srgbClr val="474747"/>
              </a:solidFill>
              <a:latin typeface="+mn-lt"/>
              <a:cs typeface="Arial"/>
            </a:rPr>
            <a:t>guideline and appendices</a:t>
          </a:r>
          <a:endParaRPr lang="en-GB" sz="1600">
            <a:latin typeface="+mn-lt"/>
          </a:endParaRPr>
        </a:p>
      </dgm:t>
    </dgm:pt>
    <dgm:pt modelId="{717F3791-9E4F-4D24-9AE6-2C193C0D635D}" type="parTrans" cxnId="{39C49ACF-ED8B-405E-AF18-32A7AC0CDC8F}">
      <dgm:prSet/>
      <dgm:spPr/>
      <dgm:t>
        <a:bodyPr/>
        <a:lstStyle/>
        <a:p>
          <a:endParaRPr lang="en-GB"/>
        </a:p>
      </dgm:t>
    </dgm:pt>
    <dgm:pt modelId="{80D89D31-F72C-4585-94EC-AC2A9F336F65}" type="sibTrans" cxnId="{39C49ACF-ED8B-405E-AF18-32A7AC0CDC8F}">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C3D5C26B-2AE7-4AD2-A261-E29937E0FCFE}" type="pres">
      <dgm:prSet presAssocID="{67CDDABD-49CA-4C68-AE18-AEF0EA729925}" presName="boxAndChildren" presStyleCnt="0"/>
      <dgm:spPr/>
    </dgm:pt>
    <dgm:pt modelId="{85A2A157-4F03-48CC-80EA-29777B1C1968}" type="pres">
      <dgm:prSet presAssocID="{67CDDABD-49CA-4C68-AE18-AEF0EA729925}" presName="parentTextBox" presStyleLbl="alignNode1" presStyleIdx="0" presStyleCnt="9"/>
      <dgm:spPr/>
    </dgm:pt>
    <dgm:pt modelId="{30250FBB-F9F5-42C3-87CE-3D2FD49123B7}" type="pres">
      <dgm:prSet presAssocID="{67CDDABD-49CA-4C68-AE18-AEF0EA729925}" presName="descendantBox" presStyleLbl="bgAccFollowNode1" presStyleIdx="0" presStyleCnt="9"/>
      <dgm:spPr/>
    </dgm:pt>
    <dgm:pt modelId="{CD810883-D961-45EC-BB64-1F9C666F058E}" type="pres">
      <dgm:prSet presAssocID="{63CED93D-0BDB-4347-92CA-7FBA676C6484}" presName="sp" presStyleCnt="0"/>
      <dgm:spPr/>
    </dgm:pt>
    <dgm:pt modelId="{F6B51601-208C-4316-97D9-D9DB36768758}" type="pres">
      <dgm:prSet presAssocID="{E155162E-2001-4E17-B050-08A1301D2990}" presName="arrowAndChildren" presStyleCnt="0"/>
      <dgm:spPr/>
    </dgm:pt>
    <dgm:pt modelId="{351787FF-24E8-4F63-855E-C828111399BA}" type="pres">
      <dgm:prSet presAssocID="{E155162E-2001-4E17-B050-08A1301D2990}" presName="parentTextArrow" presStyleLbl="node1" presStyleIdx="0" presStyleCnt="0"/>
      <dgm:spPr/>
    </dgm:pt>
    <dgm:pt modelId="{F08EB4DE-8285-4D21-A2F9-0E7108ABE0A0}" type="pres">
      <dgm:prSet presAssocID="{E155162E-2001-4E17-B050-08A1301D2990}" presName="arrow" presStyleLbl="alignNode1" presStyleIdx="1" presStyleCnt="9"/>
      <dgm:spPr/>
    </dgm:pt>
    <dgm:pt modelId="{1880C813-A6A7-4AEC-B324-3EF3B3EDC015}" type="pres">
      <dgm:prSet presAssocID="{E155162E-2001-4E17-B050-08A1301D2990}" presName="descendantArrow" presStyleLbl="bgAccFollowNode1" presStyleIdx="1" presStyleCnt="9"/>
      <dgm:spPr/>
    </dgm:pt>
    <dgm:pt modelId="{B2DEA591-0048-4270-A57C-4B7005D0639C}" type="pres">
      <dgm:prSet presAssocID="{D432470B-04B1-42BE-8828-1D130A5AB35C}" presName="sp" presStyleCnt="0"/>
      <dgm:spPr/>
    </dgm:pt>
    <dgm:pt modelId="{30ED8724-F867-4FFD-B74A-79B378D77475}" type="pres">
      <dgm:prSet presAssocID="{6BB9338D-1C8A-4653-9808-48C037E99E01}" presName="arrowAndChildren" presStyleCnt="0"/>
      <dgm:spPr/>
    </dgm:pt>
    <dgm:pt modelId="{9D972658-C15C-4765-BE83-3AC7B464BCBC}" type="pres">
      <dgm:prSet presAssocID="{6BB9338D-1C8A-4653-9808-48C037E99E01}" presName="parentTextArrow" presStyleLbl="node1" presStyleIdx="0" presStyleCnt="0"/>
      <dgm:spPr/>
    </dgm:pt>
    <dgm:pt modelId="{E9FC42CB-5300-445B-9140-9CC744678558}" type="pres">
      <dgm:prSet presAssocID="{6BB9338D-1C8A-4653-9808-48C037E99E01}" presName="arrow" presStyleLbl="alignNode1" presStyleIdx="2" presStyleCnt="9"/>
      <dgm:spPr/>
    </dgm:pt>
    <dgm:pt modelId="{AA4F0132-47EE-4385-BCD4-DC6DF5A88565}" type="pres">
      <dgm:prSet presAssocID="{6BB9338D-1C8A-4653-9808-48C037E99E01}" presName="descendantArrow" presStyleLbl="bgAccFollowNode1" presStyleIdx="2" presStyleCnt="9" custScaleY="139008"/>
      <dgm:spPr/>
    </dgm:pt>
    <dgm:pt modelId="{6A0545E6-26C5-45D8-AB22-D295980BF28E}" type="pres">
      <dgm:prSet presAssocID="{C58B3F0B-1235-4D01-9455-8C03C6EEA529}" presName="sp" presStyleCnt="0"/>
      <dgm:spPr/>
    </dgm:pt>
    <dgm:pt modelId="{ED1414CC-15EF-4116-84B2-3C1F306896B5}" type="pres">
      <dgm:prSet presAssocID="{B109757D-F2CE-4188-96FF-CC465BCE67A1}" presName="arrowAndChildren" presStyleCnt="0"/>
      <dgm:spPr/>
    </dgm:pt>
    <dgm:pt modelId="{126E1962-B2C8-4D4E-96A7-F37BCBEECCB8}" type="pres">
      <dgm:prSet presAssocID="{B109757D-F2CE-4188-96FF-CC465BCE67A1}" presName="parentTextArrow" presStyleLbl="node1" presStyleIdx="0" presStyleCnt="0"/>
      <dgm:spPr/>
    </dgm:pt>
    <dgm:pt modelId="{AD3EE985-DA17-4E6E-A9F1-C46A4A829574}" type="pres">
      <dgm:prSet presAssocID="{B109757D-F2CE-4188-96FF-CC465BCE67A1}" presName="arrow" presStyleLbl="alignNode1" presStyleIdx="3" presStyleCnt="9"/>
      <dgm:spPr/>
    </dgm:pt>
    <dgm:pt modelId="{45C4C7C8-914A-44AA-A53D-0DFF118B87B7}" type="pres">
      <dgm:prSet presAssocID="{B109757D-F2CE-4188-96FF-CC465BCE67A1}" presName="descendantArrow" presStyleLbl="bgAccFollowNode1" presStyleIdx="3" presStyleCnt="9"/>
      <dgm:spPr/>
    </dgm:pt>
    <dgm:pt modelId="{290D89DD-5BE5-A14D-8A84-51AAF7CB4BD9}" type="pres">
      <dgm:prSet presAssocID="{6A43DEA3-9EA5-094C-8918-EBD74AA9B144}" presName="sp" presStyleCnt="0"/>
      <dgm:spPr/>
    </dgm:pt>
    <dgm:pt modelId="{149270F9-5574-B84D-98FC-8C02A4996964}" type="pres">
      <dgm:prSet presAssocID="{AE55285E-EE71-A048-BD12-24443862061B}" presName="arrowAndChildren" presStyleCnt="0"/>
      <dgm:spPr/>
    </dgm:pt>
    <dgm:pt modelId="{64C79C89-53F2-2546-8B94-407235F6998C}" type="pres">
      <dgm:prSet presAssocID="{AE55285E-EE71-A048-BD12-24443862061B}" presName="parentTextArrow" presStyleLbl="node1" presStyleIdx="0" presStyleCnt="0"/>
      <dgm:spPr/>
    </dgm:pt>
    <dgm:pt modelId="{95F59476-9537-4243-872B-4549B81E2905}" type="pres">
      <dgm:prSet presAssocID="{AE55285E-EE71-A048-BD12-24443862061B}" presName="arrow" presStyleLbl="alignNode1" presStyleIdx="4" presStyleCnt="9"/>
      <dgm:spPr/>
    </dgm:pt>
    <dgm:pt modelId="{23AD4E33-B04B-B040-BFFB-E3E0CE26D3D7}" type="pres">
      <dgm:prSet presAssocID="{AE55285E-EE71-A048-BD12-24443862061B}" presName="descendantArrow" presStyleLbl="bgAccFollowNode1" presStyleIdx="4" presStyleCnt="9"/>
      <dgm:spPr/>
    </dgm:pt>
    <dgm:pt modelId="{BBFCC8FC-7D33-C744-B123-E5A091AF7EB4}" type="pres">
      <dgm:prSet presAssocID="{65E92B31-4DAB-6E45-A5E3-9D42B983A4CF}" presName="sp" presStyleCnt="0"/>
      <dgm:spPr/>
    </dgm:pt>
    <dgm:pt modelId="{3DEDD6FA-C58B-6240-8B15-A5554C06DDB8}" type="pres">
      <dgm:prSet presAssocID="{1DDE815B-C69E-3B47-8561-3DB32320660A}" presName="arrowAndChildren" presStyleCnt="0"/>
      <dgm:spPr/>
    </dgm:pt>
    <dgm:pt modelId="{6A2E4624-0BE7-3C48-B612-0FEC18427D23}" type="pres">
      <dgm:prSet presAssocID="{1DDE815B-C69E-3B47-8561-3DB32320660A}" presName="parentTextArrow" presStyleLbl="node1" presStyleIdx="0" presStyleCnt="0"/>
      <dgm:spPr/>
    </dgm:pt>
    <dgm:pt modelId="{E57EB3D2-5C11-4849-BA67-0CFF434E2A70}" type="pres">
      <dgm:prSet presAssocID="{1DDE815B-C69E-3B47-8561-3DB32320660A}" presName="arrow" presStyleLbl="alignNode1" presStyleIdx="5" presStyleCnt="9"/>
      <dgm:spPr/>
    </dgm:pt>
    <dgm:pt modelId="{18BE00B1-ED61-654F-88A3-D1F97523B755}" type="pres">
      <dgm:prSet presAssocID="{1DDE815B-C69E-3B47-8561-3DB32320660A}" presName="descendantArrow" presStyleLbl="bgAccFollowNode1" presStyleIdx="5" presStyleCnt="9"/>
      <dgm:spPr/>
    </dgm:pt>
    <dgm:pt modelId="{52EA78D4-1AC5-7D49-A46D-4CF831EB408B}" type="pres">
      <dgm:prSet presAssocID="{51FF8C0B-8EB9-6C47-B019-D0B9367BF29B}" presName="sp" presStyleCnt="0"/>
      <dgm:spPr/>
    </dgm:pt>
    <dgm:pt modelId="{C957AB2C-82DB-9240-A284-D58410036218}" type="pres">
      <dgm:prSet presAssocID="{CED84769-C8E7-DD45-9A41-3BD4BAF814A3}" presName="arrowAndChildren" presStyleCnt="0"/>
      <dgm:spPr/>
    </dgm:pt>
    <dgm:pt modelId="{BA34893D-8D53-9E45-9FD8-4A6D0B9E4AE2}" type="pres">
      <dgm:prSet presAssocID="{CED84769-C8E7-DD45-9A41-3BD4BAF814A3}" presName="parentTextArrow" presStyleLbl="node1" presStyleIdx="0" presStyleCnt="0"/>
      <dgm:spPr/>
    </dgm:pt>
    <dgm:pt modelId="{48C9BF85-A0C6-EB44-9408-88BE79DDF0A9}" type="pres">
      <dgm:prSet presAssocID="{CED84769-C8E7-DD45-9A41-3BD4BAF814A3}" presName="arrow" presStyleLbl="alignNode1" presStyleIdx="6" presStyleCnt="9"/>
      <dgm:spPr/>
    </dgm:pt>
    <dgm:pt modelId="{CD3E08F6-EC0C-0844-91C0-1055B27EE596}" type="pres">
      <dgm:prSet presAssocID="{CED84769-C8E7-DD45-9A41-3BD4BAF814A3}" presName="descendantArrow" presStyleLbl="bgAccFollowNode1" presStyleIdx="6" presStyleCnt="9"/>
      <dgm:spPr/>
    </dgm:pt>
    <dgm:pt modelId="{4C45EAEC-1086-1949-A6C4-560E7C853EE9}" type="pres">
      <dgm:prSet presAssocID="{FCF2D079-02AF-3742-B192-CCFB830A48F2}" presName="sp" presStyleCnt="0"/>
      <dgm:spPr/>
    </dgm:pt>
    <dgm:pt modelId="{48DD16BB-DECD-2E44-9F20-4FD37643FF41}" type="pres">
      <dgm:prSet presAssocID="{A740A4AE-9AA6-DC41-A21E-E021AA8224D6}" presName="arrowAndChildren" presStyleCnt="0"/>
      <dgm:spPr/>
    </dgm:pt>
    <dgm:pt modelId="{80FA7BE9-ADB9-5F4D-9E0E-A4B9EA403734}" type="pres">
      <dgm:prSet presAssocID="{A740A4AE-9AA6-DC41-A21E-E021AA8224D6}" presName="parentTextArrow" presStyleLbl="node1" presStyleIdx="0" presStyleCnt="0"/>
      <dgm:spPr/>
    </dgm:pt>
    <dgm:pt modelId="{0B6F2D48-F934-C341-A5E3-5DA44594009E}" type="pres">
      <dgm:prSet presAssocID="{A740A4AE-9AA6-DC41-A21E-E021AA8224D6}" presName="arrow" presStyleLbl="alignNode1" presStyleIdx="7" presStyleCnt="9"/>
      <dgm:spPr/>
    </dgm:pt>
    <dgm:pt modelId="{292A7F5A-A759-C24D-A894-227D8F640A4F}" type="pres">
      <dgm:prSet presAssocID="{A740A4AE-9AA6-DC41-A21E-E021AA8224D6}" presName="descendantArrow" presStyleLbl="bgAccFollowNode1" presStyleIdx="7" presStyleCnt="9"/>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8" presStyleCnt="9"/>
      <dgm:spPr/>
    </dgm:pt>
    <dgm:pt modelId="{85C7EF09-B132-534D-8A31-A352C8FBF746}" type="pres">
      <dgm:prSet presAssocID="{9D60B54C-4800-4453-BA14-FCC30F7DC30E}" presName="descendantArrow" presStyleLbl="bgAccFollowNode1" presStyleIdx="8" presStyleCnt="9" custScaleX="100930" custScaleY="93147" custLinFactNeighborX="2342" custLinFactNeighborY="3106"/>
      <dgm:spPr/>
    </dgm:pt>
  </dgm:ptLst>
  <dgm:cxnLst>
    <dgm:cxn modelId="{76681207-5F06-4E3D-98C6-F9E55F8F8658}" type="presOf" srcId="{6D876728-F26D-4B15-A6AD-DF46DBDA395D}" destId="{45C4C7C8-914A-44AA-A53D-0DFF118B87B7}" srcOrd="0" destOrd="0" presId="urn:microsoft.com/office/officeart/2016/7/layout/VerticalDownArrowProcess"/>
    <dgm:cxn modelId="{C75B6409-F2B6-4A23-A307-9E17416A4FC1}" type="presOf" srcId="{2E5F1D2B-8F36-46CA-B0E6-485E212C9100}" destId="{AA4F0132-47EE-4385-BCD4-DC6DF5A88565}" srcOrd="0" destOrd="0" presId="urn:microsoft.com/office/officeart/2016/7/layout/VerticalDownArrowProcess"/>
    <dgm:cxn modelId="{40B62E11-9FAC-BB4F-A36F-E2748EAA0B47}" type="presOf" srcId="{3403EEBA-8E69-4E49-95DC-F99FED0A5F32}" destId="{292A7F5A-A759-C24D-A894-227D8F640A4F}" srcOrd="0" destOrd="0" presId="urn:microsoft.com/office/officeart/2016/7/layout/VerticalDownArrowProcess"/>
    <dgm:cxn modelId="{556A5E13-2EC0-5447-8B23-FB3260AFE12A}" srcId="{CEE26E60-CC2E-4255-9C57-F80C7F156E8E}" destId="{AE55285E-EE71-A048-BD12-24443862061B}" srcOrd="4" destOrd="0" parTransId="{1B5A431E-A3CC-4E4E-B473-54CE901B66FB}" sibTransId="{6A43DEA3-9EA5-094C-8918-EBD74AA9B144}"/>
    <dgm:cxn modelId="{F5B8AD16-5A3A-834A-93BB-B05A332F49D2}" type="presOf" srcId="{A740A4AE-9AA6-DC41-A21E-E021AA8224D6}" destId="{0B6F2D48-F934-C341-A5E3-5DA44594009E}" srcOrd="1" destOrd="0" presId="urn:microsoft.com/office/officeart/2016/7/layout/VerticalDownArrowProcess"/>
    <dgm:cxn modelId="{6B165418-CF17-E947-B603-06C34450EBD5}" type="presOf" srcId="{1DDE815B-C69E-3B47-8561-3DB32320660A}" destId="{6A2E4624-0BE7-3C48-B612-0FEC18427D23}" srcOrd="0"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403A2020-7ADD-E543-BD24-E0DD0F5190FB}" type="presOf" srcId="{CED84769-C8E7-DD45-9A41-3BD4BAF814A3}" destId="{BA34893D-8D53-9E45-9FD8-4A6D0B9E4AE2}" srcOrd="0" destOrd="0" presId="urn:microsoft.com/office/officeart/2016/7/layout/VerticalDownArrowProcess"/>
    <dgm:cxn modelId="{11013432-2C7F-4495-BE10-30DE020C9D4C}" type="presOf" srcId="{B109757D-F2CE-4188-96FF-CC465BCE67A1}" destId="{AD3EE985-DA17-4E6E-A9F1-C46A4A829574}" srcOrd="1" destOrd="0" presId="urn:microsoft.com/office/officeart/2016/7/layout/VerticalDownArrowProcess"/>
    <dgm:cxn modelId="{EC75E035-6E31-6E42-9E0D-7440397A7626}" srcId="{CEE26E60-CC2E-4255-9C57-F80C7F156E8E}" destId="{CED84769-C8E7-DD45-9A41-3BD4BAF814A3}" srcOrd="2" destOrd="0" parTransId="{CDAE1BC2-BACE-DC45-9E1F-04B6EF3909F4}" sibTransId="{51FF8C0B-8EB9-6C47-B019-D0B9367BF29B}"/>
    <dgm:cxn modelId="{40812E36-3D7C-7749-9D98-4234785DD2FC}" type="presOf" srcId="{02BA7A96-F323-4049-93C9-DB3DEDA9BAF9}" destId="{85C7EF09-B132-534D-8A31-A352C8FBF746}" srcOrd="0" destOrd="0" presId="urn:microsoft.com/office/officeart/2016/7/layout/VerticalDownArrowProcess"/>
    <dgm:cxn modelId="{03C5A039-A3D0-4C46-9EDD-A527CE4A3FC7}" type="presOf" srcId="{AE55285E-EE71-A048-BD12-24443862061B}" destId="{95F59476-9537-4243-872B-4549B81E2905}" srcOrd="1" destOrd="0" presId="urn:microsoft.com/office/officeart/2016/7/layout/VerticalDownArrowProcess"/>
    <dgm:cxn modelId="{2F322143-1C9B-4267-BEAC-06DDC4B33AE3}" type="presOf" srcId="{6BB9338D-1C8A-4653-9808-48C037E99E01}" destId="{9D972658-C15C-4765-BE83-3AC7B464BCBC}" srcOrd="0" destOrd="0" presId="urn:microsoft.com/office/officeart/2016/7/layout/VerticalDownArrowProcess"/>
    <dgm:cxn modelId="{E85DAA43-F627-7947-AFD5-98A3856AEB73}" type="presOf" srcId="{A740A4AE-9AA6-DC41-A21E-E021AA8224D6}" destId="{80FA7BE9-ADB9-5F4D-9E0E-A4B9EA403734}" srcOrd="0" destOrd="0" presId="urn:microsoft.com/office/officeart/2016/7/layout/VerticalDownArrowProcess"/>
    <dgm:cxn modelId="{0B97D663-6B00-314B-A526-407B994F1508}" type="presOf" srcId="{ECFDE6F7-7F52-1346-BCA3-83F44E173618}" destId="{23AD4E33-B04B-B040-BFFB-E3E0CE26D3D7}" srcOrd="0" destOrd="0" presId="urn:microsoft.com/office/officeart/2016/7/layout/VerticalDownArrowProcess"/>
    <dgm:cxn modelId="{79ADD745-CD38-1B49-AA4E-13CB3C5A301B}" srcId="{CED84769-C8E7-DD45-9A41-3BD4BAF814A3}" destId="{317C6F5E-6598-474A-A113-423CD2D61736}" srcOrd="0" destOrd="0" parTransId="{94BFE56D-D4EE-8440-AA2B-F62F48DF68D8}" sibTransId="{2BF28D44-43E0-9649-8898-2E321E9B1C4B}"/>
    <dgm:cxn modelId="{16591066-70D1-6547-828D-DBCF8266CE24}" type="presOf" srcId="{B48279EF-D096-F041-B3A4-2ED21D77A9CA}" destId="{18BE00B1-ED61-654F-88A3-D1F97523B755}" srcOrd="0" destOrd="0" presId="urn:microsoft.com/office/officeart/2016/7/layout/VerticalDownArrowProcess"/>
    <dgm:cxn modelId="{83FFC766-C135-4546-B78B-85F9E91B5FD1}" type="presOf" srcId="{B109757D-F2CE-4188-96FF-CC465BCE67A1}" destId="{126E1962-B2C8-4D4E-96A7-F37BCBEECCB8}" srcOrd="0" destOrd="0" presId="urn:microsoft.com/office/officeart/2016/7/layout/VerticalDownArrowProcess"/>
    <dgm:cxn modelId="{736ADD6D-92C4-AD48-8FD7-9C7C1E6D1F36}" srcId="{CEE26E60-CC2E-4255-9C57-F80C7F156E8E}" destId="{A740A4AE-9AA6-DC41-A21E-E021AA8224D6}" srcOrd="1" destOrd="0" parTransId="{E5985BB3-A8A0-7F4D-9081-245A4E533BBB}" sibTransId="{FCF2D079-02AF-3742-B192-CCFB830A48F2}"/>
    <dgm:cxn modelId="{D7AB0A6E-232D-5B47-BE3B-24641D70E816}" srcId="{A740A4AE-9AA6-DC41-A21E-E021AA8224D6}" destId="{3403EEBA-8E69-4E49-95DC-F99FED0A5F32}" srcOrd="0" destOrd="0" parTransId="{8CA8CE38-2B90-4743-AF33-BB4A6BFC9704}" sibTransId="{BDE62CB7-B040-EE45-8A2B-61718D027688}"/>
    <dgm:cxn modelId="{60FB5D78-36F1-8E4F-A913-418B88FEFF6D}" srcId="{CEE26E60-CC2E-4255-9C57-F80C7F156E8E}" destId="{1DDE815B-C69E-3B47-8561-3DB32320660A}" srcOrd="3" destOrd="0" parTransId="{514E28FF-15AE-4B44-B306-01D7E443CDF8}" sibTransId="{65E92B31-4DAB-6E45-A5E3-9D42B983A4CF}"/>
    <dgm:cxn modelId="{8296237B-87F1-426B-AEEA-A3BBDB8537E0}" type="presOf" srcId="{67CDDABD-49CA-4C68-AE18-AEF0EA729925}" destId="{85A2A157-4F03-48CC-80EA-29777B1C1968}" srcOrd="0" destOrd="0" presId="urn:microsoft.com/office/officeart/2016/7/layout/VerticalDownArrowProcess"/>
    <dgm:cxn modelId="{3EC04A82-D9F3-4107-80F1-E2EC81F2AAA0}" srcId="{CEE26E60-CC2E-4255-9C57-F80C7F156E8E}" destId="{E155162E-2001-4E17-B050-08A1301D2990}" srcOrd="7" destOrd="0" parTransId="{13100456-20E1-435E-8F0E-3B6DE40048BF}" sibTransId="{63CED93D-0BDB-4347-92CA-7FBA676C6484}"/>
    <dgm:cxn modelId="{07BF4E88-A786-4C29-ACA8-8CFA29EDA87D}" type="presOf" srcId="{E155162E-2001-4E17-B050-08A1301D2990}" destId="{351787FF-24E8-4F63-855E-C828111399BA}" srcOrd="0" destOrd="0" presId="urn:microsoft.com/office/officeart/2016/7/layout/VerticalDownArrowProcess"/>
    <dgm:cxn modelId="{A3FFFD8A-945E-47A9-8093-86658D5B7EB2}" srcId="{CEE26E60-CC2E-4255-9C57-F80C7F156E8E}" destId="{6BB9338D-1C8A-4653-9808-48C037E99E01}" srcOrd="6"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776E1999-E97D-475E-A04C-89AFE6D6F342}" srcId="{CEE26E60-CC2E-4255-9C57-F80C7F156E8E}" destId="{B109757D-F2CE-4188-96FF-CC465BCE67A1}" srcOrd="5" destOrd="0" parTransId="{C41DACCB-6BCC-44BE-B78B-DE22B11AD31B}" sibTransId="{C58B3F0B-1235-4D01-9455-8C03C6EEA529}"/>
    <dgm:cxn modelId="{B130649C-28B5-43C5-AC05-730F05330E4E}" type="presOf" srcId="{6D5686A7-B501-4A16-B812-44351FC747ED}" destId="{30250FBB-F9F5-42C3-87CE-3D2FD49123B7}" srcOrd="0" destOrd="0" presId="urn:microsoft.com/office/officeart/2016/7/layout/VerticalDownArrowProcess"/>
    <dgm:cxn modelId="{A68E2F9D-4E6F-4A75-8C67-C4CD09B6789C}" srcId="{6BB9338D-1C8A-4653-9808-48C037E99E01}" destId="{2E5F1D2B-8F36-46CA-B0E6-485E212C9100}" srcOrd="0" destOrd="0" parTransId="{8088AA05-2259-4D7E-A19A-2ADB83FDB940}" sibTransId="{23B3724F-5387-4598-A16D-551C5521D19A}"/>
    <dgm:cxn modelId="{E355BC9D-A793-7C42-8155-3DF0E3D903BC}" type="presOf" srcId="{CED84769-C8E7-DD45-9A41-3BD4BAF814A3}" destId="{48C9BF85-A0C6-EB44-9408-88BE79DDF0A9}" srcOrd="1" destOrd="0" presId="urn:microsoft.com/office/officeart/2016/7/layout/VerticalDownArrowProcess"/>
    <dgm:cxn modelId="{666062A6-835E-433F-A4E4-78F23302A8F4}" srcId="{67CDDABD-49CA-4C68-AE18-AEF0EA729925}" destId="{6D5686A7-B501-4A16-B812-44351FC747ED}" srcOrd="0" destOrd="0" parTransId="{EFB593AB-F569-4F3C-8303-335E2DF1F6E2}" sibTransId="{69EBA708-D781-4040-9FD6-027693E6A337}"/>
    <dgm:cxn modelId="{7E141EA7-34D2-42AA-BE0D-4791E28FC7E8}" srcId="{CEE26E60-CC2E-4255-9C57-F80C7F156E8E}" destId="{9D60B54C-4800-4453-BA14-FCC30F7DC30E}" srcOrd="0" destOrd="0" parTransId="{E42DFB4A-C7E4-45C9-BABD-A74FA9A5C5D8}" sibTransId="{4E350671-F22A-46DE-9468-C4270F1FCEFB}"/>
    <dgm:cxn modelId="{4526B4AC-B935-9A46-8386-BC86A273E324}" srcId="{1DDE815B-C69E-3B47-8561-3DB32320660A}" destId="{B48279EF-D096-F041-B3A4-2ED21D77A9CA}" srcOrd="0" destOrd="0" parTransId="{C4A08F3A-19DC-6142-A0F0-F27E32134B09}" sibTransId="{A0542459-C91B-0A45-88BE-C25BF57696CE}"/>
    <dgm:cxn modelId="{6F3149B5-606D-4315-A62A-C61851188CD8}" type="presOf" srcId="{6BB9338D-1C8A-4653-9808-48C037E99E01}" destId="{E9FC42CB-5300-445B-9140-9CC744678558}" srcOrd="1" destOrd="0" presId="urn:microsoft.com/office/officeart/2016/7/layout/VerticalDownArrowProcess"/>
    <dgm:cxn modelId="{6087C9B9-ECA6-654F-A6BE-C62E81F4F9B5}" type="presOf" srcId="{AE55285E-EE71-A048-BD12-24443862061B}" destId="{64C79C89-53F2-2546-8B94-407235F6998C}" srcOrd="0" destOrd="0" presId="urn:microsoft.com/office/officeart/2016/7/layout/VerticalDownArrowProcess"/>
    <dgm:cxn modelId="{017A63CD-6839-694A-8671-3D99275BD3A0}" srcId="{AE55285E-EE71-A048-BD12-24443862061B}" destId="{ECFDE6F7-7F52-1346-BCA3-83F44E173618}" srcOrd="0" destOrd="0" parTransId="{CB051736-BFEE-EF48-A073-F3815079B2AC}" sibTransId="{993CF22E-765D-FC43-B7A4-0560CD3402DE}"/>
    <dgm:cxn modelId="{81F5BECE-2ECD-4401-A01A-1D80C867A238}" type="presOf" srcId="{E155162E-2001-4E17-B050-08A1301D2990}" destId="{F08EB4DE-8285-4D21-A2F9-0E7108ABE0A0}" srcOrd="1" destOrd="0" presId="urn:microsoft.com/office/officeart/2016/7/layout/VerticalDownArrowProcess"/>
    <dgm:cxn modelId="{39C49ACF-ED8B-405E-AF18-32A7AC0CDC8F}" srcId="{6BB9338D-1C8A-4653-9808-48C037E99E01}" destId="{6C2CE094-A9B1-4161-BEC8-90152A64FB8C}" srcOrd="1" destOrd="0" parTransId="{717F3791-9E4F-4D24-9AE6-2C193C0D635D}" sibTransId="{80D89D31-F72C-4585-94EC-AC2A9F336F65}"/>
    <dgm:cxn modelId="{D16932DE-7F39-4D64-9563-D4A895381DB2}" type="presOf" srcId="{4298AAE1-C396-4676-A19F-D0F5744FBEF6}" destId="{1880C813-A6A7-4AEC-B324-3EF3B3EDC015}" srcOrd="0" destOrd="0" presId="urn:microsoft.com/office/officeart/2016/7/layout/VerticalDownArrowProcess"/>
    <dgm:cxn modelId="{114143DF-DAA6-2D42-BA2B-40B4122DCCE3}" type="presOf" srcId="{317C6F5E-6598-474A-A113-423CD2D61736}" destId="{CD3E08F6-EC0C-0844-91C0-1055B27EE596}" srcOrd="0" destOrd="0" presId="urn:microsoft.com/office/officeart/2016/7/layout/VerticalDownArrowProcess"/>
    <dgm:cxn modelId="{55F0C0DF-7648-0840-B66B-04D85EC24EA8}" type="presOf" srcId="{9D60B54C-4800-4453-BA14-FCC30F7DC30E}" destId="{5AEA33AB-37CE-A546-A388-30B47972E7B2}" srcOrd="0" destOrd="0" presId="urn:microsoft.com/office/officeart/2016/7/layout/VerticalDownArrowProcess"/>
    <dgm:cxn modelId="{0582B0EB-7AC4-445E-BC4C-2C0B35803389}" srcId="{B109757D-F2CE-4188-96FF-CC465BCE67A1}" destId="{6D876728-F26D-4B15-A6AD-DF46DBDA395D}" srcOrd="0" destOrd="0" parTransId="{CC24FE6F-D832-48C9-9A6E-0FDF8548E11D}" sibTransId="{1BC46607-92EB-42A5-8678-F09136449993}"/>
    <dgm:cxn modelId="{CE2D14EC-47FD-4FA1-967B-C79C1428EFC8}" srcId="{E155162E-2001-4E17-B050-08A1301D2990}" destId="{4298AAE1-C396-4676-A19F-D0F5744FBEF6}" srcOrd="0" destOrd="0" parTransId="{7828D580-D4C4-47EE-8E56-58265A0569B6}" sibTransId="{22B7B44A-8256-4550-BDF3-47D9BCB63442}"/>
    <dgm:cxn modelId="{F06EF7ED-52FD-4F0A-B88A-B4DAFB666E46}" type="presOf" srcId="{6C2CE094-A9B1-4161-BEC8-90152A64FB8C}" destId="{AA4F0132-47EE-4385-BCD4-DC6DF5A88565}" srcOrd="0" destOrd="1" presId="urn:microsoft.com/office/officeart/2016/7/layout/VerticalDownArrowProcess"/>
    <dgm:cxn modelId="{4969BAF7-A877-994A-80D0-7EF1AD3893FC}" type="presOf" srcId="{1DDE815B-C69E-3B47-8561-3DB32320660A}" destId="{E57EB3D2-5C11-4849-BA67-0CFF434E2A70}" srcOrd="1"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C6E140FD-53AD-4D71-88AD-02EB5ED1D404}" srcId="{CEE26E60-CC2E-4255-9C57-F80C7F156E8E}" destId="{67CDDABD-49CA-4C68-AE18-AEF0EA729925}" srcOrd="8" destOrd="0" parTransId="{0A676D83-0FFB-4FCD-8838-AB8782258C7D}" sibTransId="{8421668E-C348-46D2-A046-FBE622C759B8}"/>
    <dgm:cxn modelId="{0F1B7DAF-2387-415F-BC81-1B147B4DE2BD}" type="presParOf" srcId="{F5242C1A-BE95-6C48-9111-8B61CAFEBEC6}" destId="{C3D5C26B-2AE7-4AD2-A261-E29937E0FCFE}" srcOrd="0" destOrd="0" presId="urn:microsoft.com/office/officeart/2016/7/layout/VerticalDownArrowProcess"/>
    <dgm:cxn modelId="{B35B40C9-0886-4939-8AC6-CE092E4FB95E}" type="presParOf" srcId="{C3D5C26B-2AE7-4AD2-A261-E29937E0FCFE}" destId="{85A2A157-4F03-48CC-80EA-29777B1C1968}" srcOrd="0" destOrd="0" presId="urn:microsoft.com/office/officeart/2016/7/layout/VerticalDownArrowProcess"/>
    <dgm:cxn modelId="{DFD42F81-4A06-4676-9F06-6DFA906D3C76}" type="presParOf" srcId="{C3D5C26B-2AE7-4AD2-A261-E29937E0FCFE}" destId="{30250FBB-F9F5-42C3-87CE-3D2FD49123B7}" srcOrd="1" destOrd="0" presId="urn:microsoft.com/office/officeart/2016/7/layout/VerticalDownArrowProcess"/>
    <dgm:cxn modelId="{8A6CE4D8-26B6-497D-90F3-F43327117292}" type="presParOf" srcId="{F5242C1A-BE95-6C48-9111-8B61CAFEBEC6}" destId="{CD810883-D961-45EC-BB64-1F9C666F058E}" srcOrd="1" destOrd="0" presId="urn:microsoft.com/office/officeart/2016/7/layout/VerticalDownArrowProcess"/>
    <dgm:cxn modelId="{EFCA7A65-FDD2-4B2D-BAAE-91FEE9B78640}" type="presParOf" srcId="{F5242C1A-BE95-6C48-9111-8B61CAFEBEC6}" destId="{F6B51601-208C-4316-97D9-D9DB36768758}" srcOrd="2" destOrd="0" presId="urn:microsoft.com/office/officeart/2016/7/layout/VerticalDownArrowProcess"/>
    <dgm:cxn modelId="{6DB8F1BF-EE9A-4034-9CDE-F611710DA495}" type="presParOf" srcId="{F6B51601-208C-4316-97D9-D9DB36768758}" destId="{351787FF-24E8-4F63-855E-C828111399BA}" srcOrd="0" destOrd="0" presId="urn:microsoft.com/office/officeart/2016/7/layout/VerticalDownArrowProcess"/>
    <dgm:cxn modelId="{81A459F4-3E7F-4E79-8716-40DAC1252AE5}" type="presParOf" srcId="{F6B51601-208C-4316-97D9-D9DB36768758}" destId="{F08EB4DE-8285-4D21-A2F9-0E7108ABE0A0}" srcOrd="1" destOrd="0" presId="urn:microsoft.com/office/officeart/2016/7/layout/VerticalDownArrowProcess"/>
    <dgm:cxn modelId="{6D1E93BD-DE06-4573-8C36-53960DE2608F}" type="presParOf" srcId="{F6B51601-208C-4316-97D9-D9DB36768758}" destId="{1880C813-A6A7-4AEC-B324-3EF3B3EDC015}" srcOrd="2" destOrd="0" presId="urn:microsoft.com/office/officeart/2016/7/layout/VerticalDownArrowProcess"/>
    <dgm:cxn modelId="{B2B2155E-0D8A-4C8F-AB55-24EDFAD4DC53}" type="presParOf" srcId="{F5242C1A-BE95-6C48-9111-8B61CAFEBEC6}" destId="{B2DEA591-0048-4270-A57C-4B7005D0639C}" srcOrd="3" destOrd="0" presId="urn:microsoft.com/office/officeart/2016/7/layout/VerticalDownArrowProcess"/>
    <dgm:cxn modelId="{54575CF6-1DD6-4388-BC31-06D15FFFDE0D}" type="presParOf" srcId="{F5242C1A-BE95-6C48-9111-8B61CAFEBEC6}" destId="{30ED8724-F867-4FFD-B74A-79B378D77475}" srcOrd="4" destOrd="0" presId="urn:microsoft.com/office/officeart/2016/7/layout/VerticalDownArrowProcess"/>
    <dgm:cxn modelId="{F6DFB39C-C153-4F85-B0D8-0D553677C09F}" type="presParOf" srcId="{30ED8724-F867-4FFD-B74A-79B378D77475}" destId="{9D972658-C15C-4765-BE83-3AC7B464BCBC}" srcOrd="0" destOrd="0" presId="urn:microsoft.com/office/officeart/2016/7/layout/VerticalDownArrowProcess"/>
    <dgm:cxn modelId="{3C2C96CD-D8A7-43B5-B626-04ED9034CD16}" type="presParOf" srcId="{30ED8724-F867-4FFD-B74A-79B378D77475}" destId="{E9FC42CB-5300-445B-9140-9CC744678558}" srcOrd="1" destOrd="0" presId="urn:microsoft.com/office/officeart/2016/7/layout/VerticalDownArrowProcess"/>
    <dgm:cxn modelId="{976E2DB8-92BC-4F0D-9DD3-A67E96D6A295}" type="presParOf" srcId="{30ED8724-F867-4FFD-B74A-79B378D77475}" destId="{AA4F0132-47EE-4385-BCD4-DC6DF5A88565}" srcOrd="2" destOrd="0" presId="urn:microsoft.com/office/officeart/2016/7/layout/VerticalDownArrowProcess"/>
    <dgm:cxn modelId="{8E3DB5DE-674D-4F73-87A6-23034911AE71}" type="presParOf" srcId="{F5242C1A-BE95-6C48-9111-8B61CAFEBEC6}" destId="{6A0545E6-26C5-45D8-AB22-D295980BF28E}" srcOrd="5" destOrd="0" presId="urn:microsoft.com/office/officeart/2016/7/layout/VerticalDownArrowProcess"/>
    <dgm:cxn modelId="{B525E251-8A07-4E95-B194-3A9C2D13211F}" type="presParOf" srcId="{F5242C1A-BE95-6C48-9111-8B61CAFEBEC6}" destId="{ED1414CC-15EF-4116-84B2-3C1F306896B5}" srcOrd="6" destOrd="0" presId="urn:microsoft.com/office/officeart/2016/7/layout/VerticalDownArrowProcess"/>
    <dgm:cxn modelId="{E2C17027-D6DF-4D72-ACB0-9E62CEA6FE2D}" type="presParOf" srcId="{ED1414CC-15EF-4116-84B2-3C1F306896B5}" destId="{126E1962-B2C8-4D4E-96A7-F37BCBEECCB8}" srcOrd="0" destOrd="0" presId="urn:microsoft.com/office/officeart/2016/7/layout/VerticalDownArrowProcess"/>
    <dgm:cxn modelId="{7277D5DA-1218-4D2D-8905-CD70996B183B}" type="presParOf" srcId="{ED1414CC-15EF-4116-84B2-3C1F306896B5}" destId="{AD3EE985-DA17-4E6E-A9F1-C46A4A829574}" srcOrd="1" destOrd="0" presId="urn:microsoft.com/office/officeart/2016/7/layout/VerticalDownArrowProcess"/>
    <dgm:cxn modelId="{BF0C7295-942C-4AD3-8E37-D41808E40961}" type="presParOf" srcId="{ED1414CC-15EF-4116-84B2-3C1F306896B5}" destId="{45C4C7C8-914A-44AA-A53D-0DFF118B87B7}" srcOrd="2" destOrd="0" presId="urn:microsoft.com/office/officeart/2016/7/layout/VerticalDownArrowProcess"/>
    <dgm:cxn modelId="{8653EDAD-331E-C54E-B404-4FBEEE82302C}" type="presParOf" srcId="{F5242C1A-BE95-6C48-9111-8B61CAFEBEC6}" destId="{290D89DD-5BE5-A14D-8A84-51AAF7CB4BD9}" srcOrd="7" destOrd="0" presId="urn:microsoft.com/office/officeart/2016/7/layout/VerticalDownArrowProcess"/>
    <dgm:cxn modelId="{6C0D6C73-795D-EA4A-A674-CAF2C93B7960}" type="presParOf" srcId="{F5242C1A-BE95-6C48-9111-8B61CAFEBEC6}" destId="{149270F9-5574-B84D-98FC-8C02A4996964}" srcOrd="8" destOrd="0" presId="urn:microsoft.com/office/officeart/2016/7/layout/VerticalDownArrowProcess"/>
    <dgm:cxn modelId="{925A0816-FD5B-5949-8731-BC120FE8D5B2}" type="presParOf" srcId="{149270F9-5574-B84D-98FC-8C02A4996964}" destId="{64C79C89-53F2-2546-8B94-407235F6998C}" srcOrd="0" destOrd="0" presId="urn:microsoft.com/office/officeart/2016/7/layout/VerticalDownArrowProcess"/>
    <dgm:cxn modelId="{6652291B-FC04-AE4A-BFAD-B3A42B33D2CB}" type="presParOf" srcId="{149270F9-5574-B84D-98FC-8C02A4996964}" destId="{95F59476-9537-4243-872B-4549B81E2905}" srcOrd="1" destOrd="0" presId="urn:microsoft.com/office/officeart/2016/7/layout/VerticalDownArrowProcess"/>
    <dgm:cxn modelId="{DD15F3A4-82A4-1044-8E52-59C4E225C278}" type="presParOf" srcId="{149270F9-5574-B84D-98FC-8C02A4996964}" destId="{23AD4E33-B04B-B040-BFFB-E3E0CE26D3D7}" srcOrd="2" destOrd="0" presId="urn:microsoft.com/office/officeart/2016/7/layout/VerticalDownArrowProcess"/>
    <dgm:cxn modelId="{BBABE506-F1EA-3E42-8280-8A22CD9ADB38}" type="presParOf" srcId="{F5242C1A-BE95-6C48-9111-8B61CAFEBEC6}" destId="{BBFCC8FC-7D33-C744-B123-E5A091AF7EB4}" srcOrd="9" destOrd="0" presId="urn:microsoft.com/office/officeart/2016/7/layout/VerticalDownArrowProcess"/>
    <dgm:cxn modelId="{294927FB-8353-9949-845F-D22C77AF99B0}" type="presParOf" srcId="{F5242C1A-BE95-6C48-9111-8B61CAFEBEC6}" destId="{3DEDD6FA-C58B-6240-8B15-A5554C06DDB8}" srcOrd="10" destOrd="0" presId="urn:microsoft.com/office/officeart/2016/7/layout/VerticalDownArrowProcess"/>
    <dgm:cxn modelId="{D1F5E8FD-B0C4-3B42-A4F7-A20C99C456BA}" type="presParOf" srcId="{3DEDD6FA-C58B-6240-8B15-A5554C06DDB8}" destId="{6A2E4624-0BE7-3C48-B612-0FEC18427D23}" srcOrd="0" destOrd="0" presId="urn:microsoft.com/office/officeart/2016/7/layout/VerticalDownArrowProcess"/>
    <dgm:cxn modelId="{13DBB1C5-0A07-4941-9071-86B6D2F9D18C}" type="presParOf" srcId="{3DEDD6FA-C58B-6240-8B15-A5554C06DDB8}" destId="{E57EB3D2-5C11-4849-BA67-0CFF434E2A70}" srcOrd="1" destOrd="0" presId="urn:microsoft.com/office/officeart/2016/7/layout/VerticalDownArrowProcess"/>
    <dgm:cxn modelId="{C595E375-1E09-3F45-BD9B-5A394D7D19AD}" type="presParOf" srcId="{3DEDD6FA-C58B-6240-8B15-A5554C06DDB8}" destId="{18BE00B1-ED61-654F-88A3-D1F97523B755}" srcOrd="2" destOrd="0" presId="urn:microsoft.com/office/officeart/2016/7/layout/VerticalDownArrowProcess"/>
    <dgm:cxn modelId="{A89A3B54-F8E8-CA4D-980B-53EC5938EFF3}" type="presParOf" srcId="{F5242C1A-BE95-6C48-9111-8B61CAFEBEC6}" destId="{52EA78D4-1AC5-7D49-A46D-4CF831EB408B}" srcOrd="11" destOrd="0" presId="urn:microsoft.com/office/officeart/2016/7/layout/VerticalDownArrowProcess"/>
    <dgm:cxn modelId="{E6F8DD0F-6E08-224C-A281-48D179866414}" type="presParOf" srcId="{F5242C1A-BE95-6C48-9111-8B61CAFEBEC6}" destId="{C957AB2C-82DB-9240-A284-D58410036218}" srcOrd="12" destOrd="0" presId="urn:microsoft.com/office/officeart/2016/7/layout/VerticalDownArrowProcess"/>
    <dgm:cxn modelId="{3FF6716C-3CD9-BE4F-8C29-24DE576DD004}" type="presParOf" srcId="{C957AB2C-82DB-9240-A284-D58410036218}" destId="{BA34893D-8D53-9E45-9FD8-4A6D0B9E4AE2}" srcOrd="0" destOrd="0" presId="urn:microsoft.com/office/officeart/2016/7/layout/VerticalDownArrowProcess"/>
    <dgm:cxn modelId="{AABAAC26-D418-F742-B1AD-AD087588D191}" type="presParOf" srcId="{C957AB2C-82DB-9240-A284-D58410036218}" destId="{48C9BF85-A0C6-EB44-9408-88BE79DDF0A9}" srcOrd="1" destOrd="0" presId="urn:microsoft.com/office/officeart/2016/7/layout/VerticalDownArrowProcess"/>
    <dgm:cxn modelId="{CF3D9A39-4A46-9F4C-98AD-0EB96324CBBA}" type="presParOf" srcId="{C957AB2C-82DB-9240-A284-D58410036218}" destId="{CD3E08F6-EC0C-0844-91C0-1055B27EE596}" srcOrd="2" destOrd="0" presId="urn:microsoft.com/office/officeart/2016/7/layout/VerticalDownArrowProcess"/>
    <dgm:cxn modelId="{304A96C3-BA5B-7642-A358-D3F7C257152A}" type="presParOf" srcId="{F5242C1A-BE95-6C48-9111-8B61CAFEBEC6}" destId="{4C45EAEC-1086-1949-A6C4-560E7C853EE9}" srcOrd="13" destOrd="0" presId="urn:microsoft.com/office/officeart/2016/7/layout/VerticalDownArrowProcess"/>
    <dgm:cxn modelId="{EF1079D9-1846-0D4F-B7AB-9329C0C97725}" type="presParOf" srcId="{F5242C1A-BE95-6C48-9111-8B61CAFEBEC6}" destId="{48DD16BB-DECD-2E44-9F20-4FD37643FF41}" srcOrd="14" destOrd="0" presId="urn:microsoft.com/office/officeart/2016/7/layout/VerticalDownArrowProcess"/>
    <dgm:cxn modelId="{532B4939-B638-AA42-BA31-B4B6771BD6D2}" type="presParOf" srcId="{48DD16BB-DECD-2E44-9F20-4FD37643FF41}" destId="{80FA7BE9-ADB9-5F4D-9E0E-A4B9EA403734}" srcOrd="0" destOrd="0" presId="urn:microsoft.com/office/officeart/2016/7/layout/VerticalDownArrowProcess"/>
    <dgm:cxn modelId="{1D4688D4-574D-144D-89F0-A3EC8553B4B3}" type="presParOf" srcId="{48DD16BB-DECD-2E44-9F20-4FD37643FF41}" destId="{0B6F2D48-F934-C341-A5E3-5DA44594009E}" srcOrd="1" destOrd="0" presId="urn:microsoft.com/office/officeart/2016/7/layout/VerticalDownArrowProcess"/>
    <dgm:cxn modelId="{85564CC3-2123-B548-9FE7-E26F238BFD6B}" type="presParOf" srcId="{48DD16BB-DECD-2E44-9F20-4FD37643FF41}" destId="{292A7F5A-A759-C24D-A894-227D8F640A4F}" srcOrd="2" destOrd="0" presId="urn:microsoft.com/office/officeart/2016/7/layout/VerticalDownArrowProcess"/>
    <dgm:cxn modelId="{CD11767A-4123-1F46-BC15-9E45235246F8}" type="presParOf" srcId="{F5242C1A-BE95-6C48-9111-8B61CAFEBEC6}" destId="{013F756A-F2BF-D749-B2AA-0DC53628D17D}" srcOrd="15" destOrd="0" presId="urn:microsoft.com/office/officeart/2016/7/layout/VerticalDownArrowProcess"/>
    <dgm:cxn modelId="{FB9A58FE-FE5C-8247-A878-1D72F54149E4}" type="presParOf" srcId="{F5242C1A-BE95-6C48-9111-8B61CAFEBEC6}" destId="{17AE0481-C20E-E443-82C8-A74A3C967773}" srcOrd="16"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253091" y="48441"/>
          <a:ext cx="5699840" cy="35558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938890" y="699950"/>
          <a:ext cx="5699840" cy="355582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GB" sz="2400" b="1" i="0" kern="1200"/>
            <a:t>NICE guidance and the safe use of valproate and topiramate </a:t>
          </a:r>
          <a:r>
            <a:rPr lang="en-GB" sz="2400" b="0" i="0" kern="1200"/>
            <a:t>Professor Helen Cross and Professor </a:t>
          </a:r>
          <a:r>
            <a:rPr lang="en-GB" sz="2400" b="0" i="0" kern="1200" err="1"/>
            <a:t>Arjune</a:t>
          </a:r>
          <a:r>
            <a:rPr lang="en-GB" sz="2400" b="0" i="0" kern="1200"/>
            <a:t> Sen to talk about NICE guidance and safe use of valproate and topiramate.                                                        Tuesday</a:t>
          </a:r>
          <a:r>
            <a:rPr lang="en-GB" sz="2400" b="0" i="0" kern="1200">
              <a:latin typeface="+mn-lt"/>
            </a:rPr>
            <a:t> 25</a:t>
          </a:r>
          <a:r>
            <a:rPr lang="en-GB" sz="2400" b="0" i="0" kern="1200" baseline="30000">
              <a:latin typeface="+mn-lt"/>
            </a:rPr>
            <a:t>th</a:t>
          </a:r>
          <a:r>
            <a:rPr lang="en-GB" sz="2400" b="0" i="0" kern="1200">
              <a:latin typeface="+mn-lt"/>
            </a:rPr>
            <a:t> </a:t>
          </a:r>
          <a:r>
            <a:rPr lang="en-GB" sz="2400" b="0" i="0" u="none" kern="1200"/>
            <a:t> March 2025</a:t>
          </a:r>
          <a:r>
            <a:rPr lang="en-GB" sz="2400" b="0" i="0" kern="1200">
              <a:latin typeface="+mn-lt"/>
            </a:rPr>
            <a:t>, 1pm-2pm</a:t>
          </a:r>
        </a:p>
        <a:p>
          <a:pPr marL="0" lvl="0" indent="0" algn="ctr" defTabSz="1066800">
            <a:lnSpc>
              <a:spcPct val="100000"/>
            </a:lnSpc>
            <a:spcBef>
              <a:spcPct val="0"/>
            </a:spcBef>
            <a:spcAft>
              <a:spcPct val="35000"/>
            </a:spcAft>
            <a:buNone/>
          </a:pPr>
          <a:r>
            <a:rPr lang="en-GB" sz="2400" b="1" i="0" kern="1200">
              <a:latin typeface="+mn-lt"/>
            </a:rPr>
            <a:t> </a:t>
          </a: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kern="1200"/>
        </a:p>
      </dsp:txBody>
      <dsp:txXfrm>
        <a:off x="1043037" y="804097"/>
        <a:ext cx="5491546" cy="334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D4293-5405-4BA4-B982-015F61AA6D8E}">
      <dsp:nvSpPr>
        <dsp:cNvPr id="0" name=""/>
        <dsp:cNvSpPr/>
      </dsp:nvSpPr>
      <dsp:spPr>
        <a:xfrm>
          <a:off x="2036" y="165696"/>
          <a:ext cx="2062791" cy="130987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97372-277C-48ED-86F5-9EAEE83E2E20}">
      <dsp:nvSpPr>
        <dsp:cNvPr id="0" name=""/>
        <dsp:cNvSpPr/>
      </dsp:nvSpPr>
      <dsp:spPr>
        <a:xfrm>
          <a:off x="231235" y="383435"/>
          <a:ext cx="2062791" cy="130987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269600" y="421800"/>
        <a:ext cx="1986061" cy="1233142"/>
      </dsp:txXfrm>
    </dsp:sp>
    <dsp:sp modelId="{6BB4D897-07B0-EC40-9213-B13D676CC957}">
      <dsp:nvSpPr>
        <dsp:cNvPr id="0" name=""/>
        <dsp:cNvSpPr/>
      </dsp:nvSpPr>
      <dsp:spPr>
        <a:xfrm>
          <a:off x="2525262" y="197316"/>
          <a:ext cx="4078138" cy="4013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E063-0171-2F4D-986F-DA8CD2BDE5D8}">
      <dsp:nvSpPr>
        <dsp:cNvPr id="0" name=""/>
        <dsp:cNvSpPr/>
      </dsp:nvSpPr>
      <dsp:spPr>
        <a:xfrm>
          <a:off x="2754461" y="415055"/>
          <a:ext cx="4078138" cy="40133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GB" sz="2800" b="1" i="0" kern="120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sz="2800" b="1" i="0" kern="120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sp:txBody>
      <dsp:txXfrm>
        <a:off x="2872008" y="532602"/>
        <a:ext cx="3843044" cy="3778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2A157-4F03-48CC-80EA-29777B1C1968}">
      <dsp:nvSpPr>
        <dsp:cNvPr id="0" name=""/>
        <dsp:cNvSpPr/>
      </dsp:nvSpPr>
      <dsp:spPr>
        <a:xfrm>
          <a:off x="0" y="5299512"/>
          <a:ext cx="2760279" cy="427990"/>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GB" sz="1600" b="1" kern="1200">
              <a:latin typeface="+mn-lt"/>
              <a:cs typeface="Arial" panose="020B0604020202020204" pitchFamily="34" charset="0"/>
            </a:rPr>
            <a:t>Check out</a:t>
          </a:r>
        </a:p>
      </dsp:txBody>
      <dsp:txXfrm>
        <a:off x="0" y="5299512"/>
        <a:ext cx="2760279" cy="427990"/>
      </dsp:txXfrm>
    </dsp:sp>
    <dsp:sp modelId="{30250FBB-F9F5-42C3-87CE-3D2FD49123B7}">
      <dsp:nvSpPr>
        <dsp:cNvPr id="0" name=""/>
        <dsp:cNvSpPr/>
      </dsp:nvSpPr>
      <dsp:spPr>
        <a:xfrm>
          <a:off x="2760279" y="5299512"/>
          <a:ext cx="8280838" cy="42799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US" sz="1600" kern="1200">
              <a:latin typeface="+mn-lt"/>
              <a:cs typeface="Arial" panose="020B0604020202020204" pitchFamily="34" charset="0"/>
            </a:rPr>
            <a:t>learning opportunities (all of which are free to attend)</a:t>
          </a:r>
          <a:endParaRPr lang="en-GB" sz="1600" kern="1200">
            <a:latin typeface="+mn-lt"/>
          </a:endParaRPr>
        </a:p>
      </dsp:txBody>
      <dsp:txXfrm>
        <a:off x="2760279" y="5299512"/>
        <a:ext cx="8280838" cy="427990"/>
      </dsp:txXfrm>
    </dsp:sp>
    <dsp:sp modelId="{F08EB4DE-8285-4D21-A2F9-0E7108ABE0A0}">
      <dsp:nvSpPr>
        <dsp:cNvPr id="0" name=""/>
        <dsp:cNvSpPr/>
      </dsp:nvSpPr>
      <dsp:spPr>
        <a:xfrm rot="10800000">
          <a:off x="0" y="4647682"/>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GB" sz="1600" b="1" kern="1200">
              <a:latin typeface="+mn-lt"/>
              <a:cs typeface="Arial" panose="020B0604020202020204" pitchFamily="34" charset="0"/>
            </a:rPr>
            <a:t>Familiarise</a:t>
          </a:r>
          <a:r>
            <a:rPr lang="en-GB" sz="1400" kern="1200">
              <a:latin typeface="Arial" panose="020B0604020202020204" pitchFamily="34" charset="0"/>
              <a:cs typeface="Arial" panose="020B0604020202020204" pitchFamily="34" charset="0"/>
            </a:rPr>
            <a:t> </a:t>
          </a:r>
        </a:p>
      </dsp:txBody>
      <dsp:txXfrm rot="-10800000">
        <a:off x="0" y="4647682"/>
        <a:ext cx="2760279" cy="427862"/>
      </dsp:txXfrm>
    </dsp:sp>
    <dsp:sp modelId="{1880C813-A6A7-4AEC-B324-3EF3B3EDC015}">
      <dsp:nvSpPr>
        <dsp:cNvPr id="0" name=""/>
        <dsp:cNvSpPr/>
      </dsp:nvSpPr>
      <dsp:spPr>
        <a:xfrm>
          <a:off x="2760279" y="4647682"/>
          <a:ext cx="8280838" cy="42786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GB" sz="1600" kern="1200">
              <a:latin typeface="+mn-lt"/>
              <a:cs typeface="Arial" panose="020B0604020202020204" pitchFamily="34" charset="0"/>
            </a:rPr>
            <a:t>Yourself with medicines safety updates</a:t>
          </a:r>
          <a:endParaRPr lang="en-GB" sz="1600" kern="1200">
            <a:latin typeface="+mn-lt"/>
          </a:endParaRPr>
        </a:p>
      </dsp:txBody>
      <dsp:txXfrm>
        <a:off x="2760279" y="4647682"/>
        <a:ext cx="8280838" cy="427862"/>
      </dsp:txXfrm>
    </dsp:sp>
    <dsp:sp modelId="{E9FC42CB-5300-445B-9140-9CC744678558}">
      <dsp:nvSpPr>
        <dsp:cNvPr id="0" name=""/>
        <dsp:cNvSpPr/>
      </dsp:nvSpPr>
      <dsp:spPr>
        <a:xfrm rot="10800000">
          <a:off x="0" y="3995851"/>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err="1"/>
            <a:t>Familiarise</a:t>
          </a:r>
          <a:endParaRPr lang="en-US" sz="1600" b="1" kern="1200"/>
        </a:p>
      </dsp:txBody>
      <dsp:txXfrm rot="-10800000">
        <a:off x="0" y="3995851"/>
        <a:ext cx="2760279" cy="427862"/>
      </dsp:txXfrm>
    </dsp:sp>
    <dsp:sp modelId="{AA4F0132-47EE-4385-BCD4-DC6DF5A88565}">
      <dsp:nvSpPr>
        <dsp:cNvPr id="0" name=""/>
        <dsp:cNvSpPr/>
      </dsp:nvSpPr>
      <dsp:spPr>
        <a:xfrm>
          <a:off x="2760279" y="3912401"/>
          <a:ext cx="8280838" cy="594763"/>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endParaRPr lang="en-GB" sz="140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kern="1200">
              <a:solidFill>
                <a:srgbClr val="474747"/>
              </a:solidFill>
              <a:latin typeface="+mn-lt"/>
              <a:cs typeface="Arial"/>
            </a:rPr>
            <a:t>Yourself with recommendations in the </a:t>
          </a:r>
          <a:r>
            <a:rPr lang="en-GB" sz="1600" b="0" kern="1200">
              <a:solidFill>
                <a:schemeClr val="tx1"/>
              </a:solidFill>
              <a:ea typeface="+mj-lt"/>
              <a:cs typeface="+mj-lt"/>
            </a:rPr>
            <a:t>Progestogens for endometrial protection when using HRT  </a:t>
          </a:r>
          <a:r>
            <a:rPr lang="en-GB" sz="1600" kern="1200">
              <a:solidFill>
                <a:srgbClr val="474747"/>
              </a:solidFill>
              <a:latin typeface="+mn-lt"/>
              <a:cs typeface="Arial"/>
            </a:rPr>
            <a:t>guideline and appendices</a:t>
          </a:r>
          <a:endParaRPr lang="en-GB" sz="1600" kern="1200">
            <a:latin typeface="+mn-lt"/>
          </a:endParaRPr>
        </a:p>
      </dsp:txBody>
      <dsp:txXfrm>
        <a:off x="2760279" y="3912401"/>
        <a:ext cx="8280838" cy="594763"/>
      </dsp:txXfrm>
    </dsp:sp>
    <dsp:sp modelId="{AD3EE985-DA17-4E6E-A9F1-C46A4A829574}">
      <dsp:nvSpPr>
        <dsp:cNvPr id="0" name=""/>
        <dsp:cNvSpPr/>
      </dsp:nvSpPr>
      <dsp:spPr>
        <a:xfrm rot="10800000">
          <a:off x="0" y="3260571"/>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err="1"/>
            <a:t>Familiarise</a:t>
          </a:r>
          <a:endParaRPr lang="en-US" sz="1600" b="1" kern="1200"/>
        </a:p>
      </dsp:txBody>
      <dsp:txXfrm rot="-10800000">
        <a:off x="0" y="3260571"/>
        <a:ext cx="2760279" cy="427862"/>
      </dsp:txXfrm>
    </dsp:sp>
    <dsp:sp modelId="{45C4C7C8-914A-44AA-A53D-0DFF118B87B7}">
      <dsp:nvSpPr>
        <dsp:cNvPr id="0" name=""/>
        <dsp:cNvSpPr/>
      </dsp:nvSpPr>
      <dsp:spPr>
        <a:xfrm>
          <a:off x="2760279" y="3260571"/>
          <a:ext cx="8280838" cy="42786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GB" sz="1600" kern="1200"/>
            <a:t>Yourself with the formulary update: Gliptins</a:t>
          </a:r>
        </a:p>
      </dsp:txBody>
      <dsp:txXfrm>
        <a:off x="2760279" y="3260571"/>
        <a:ext cx="8280838" cy="427862"/>
      </dsp:txXfrm>
    </dsp:sp>
    <dsp:sp modelId="{95F59476-9537-4243-872B-4549B81E2905}">
      <dsp:nvSpPr>
        <dsp:cNvPr id="0" name=""/>
        <dsp:cNvSpPr/>
      </dsp:nvSpPr>
      <dsp:spPr>
        <a:xfrm rot="10800000">
          <a:off x="0" y="2608741"/>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Check out </a:t>
          </a:r>
        </a:p>
      </dsp:txBody>
      <dsp:txXfrm rot="-10800000">
        <a:off x="0" y="2608741"/>
        <a:ext cx="2760279" cy="427862"/>
      </dsp:txXfrm>
    </dsp:sp>
    <dsp:sp modelId="{23AD4E33-B04B-B040-BFFB-E3E0CE26D3D7}">
      <dsp:nvSpPr>
        <dsp:cNvPr id="0" name=""/>
        <dsp:cNvSpPr/>
      </dsp:nvSpPr>
      <dsp:spPr>
        <a:xfrm>
          <a:off x="2760279" y="2608741"/>
          <a:ext cx="8280838" cy="42786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The 24/02/25 GP bulletin or link </a:t>
          </a:r>
          <a:r>
            <a:rPr lang="en-GB" sz="1400" kern="1200">
              <a:solidFill>
                <a:srgbClr val="000000"/>
              </a:solidFill>
              <a:latin typeface="Arial" panose="020B0604020202020204" pitchFamily="34" charset="0"/>
              <a:hlinkClick xmlns:r="http://schemas.openxmlformats.org/officeDocument/2006/relationships" r:id="rId1"/>
            </a:rPr>
            <a:t>here</a:t>
          </a:r>
          <a:r>
            <a:rPr lang="en-GB" sz="1400" kern="1200">
              <a:solidFill>
                <a:srgbClr val="000000"/>
              </a:solidFill>
              <a:latin typeface="Arial" panose="020B0604020202020204" pitchFamily="34" charset="0"/>
            </a:rPr>
            <a:t> for the new medicines’ substitution service @ wicker pharmacy</a:t>
          </a:r>
          <a:endParaRPr lang="en-GB" sz="1400" kern="1200">
            <a:latin typeface="Arial" panose="020B0604020202020204" pitchFamily="34" charset="0"/>
            <a:cs typeface="Arial" panose="020B0604020202020204" pitchFamily="34" charset="0"/>
          </a:endParaRPr>
        </a:p>
      </dsp:txBody>
      <dsp:txXfrm>
        <a:off x="2760279" y="2608741"/>
        <a:ext cx="8280838" cy="427862"/>
      </dsp:txXfrm>
    </dsp:sp>
    <dsp:sp modelId="{E57EB3D2-5C11-4849-BA67-0CFF434E2A70}">
      <dsp:nvSpPr>
        <dsp:cNvPr id="0" name=""/>
        <dsp:cNvSpPr/>
      </dsp:nvSpPr>
      <dsp:spPr>
        <a:xfrm rot="10800000">
          <a:off x="0" y="1956911"/>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panose="020B0604020202020204" pitchFamily="34" charset="0"/>
            </a:rPr>
            <a:t>Be mindful of </a:t>
          </a:r>
        </a:p>
      </dsp:txBody>
      <dsp:txXfrm rot="-10800000">
        <a:off x="0" y="1956911"/>
        <a:ext cx="2760279" cy="427862"/>
      </dsp:txXfrm>
    </dsp:sp>
    <dsp:sp modelId="{18BE00B1-ED61-654F-88A3-D1F97523B755}">
      <dsp:nvSpPr>
        <dsp:cNvPr id="0" name=""/>
        <dsp:cNvSpPr/>
      </dsp:nvSpPr>
      <dsp:spPr>
        <a:xfrm>
          <a:off x="2760279" y="1956911"/>
          <a:ext cx="8280838" cy="42786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b="0" kern="1200" err="1">
              <a:latin typeface="Arial" panose="020B0604020202020204" pitchFamily="34" charset="0"/>
              <a:cs typeface="Arial" panose="020B0604020202020204" pitchFamily="34" charset="0"/>
            </a:rPr>
            <a:t>Ibandronic</a:t>
          </a:r>
          <a:r>
            <a:rPr lang="en-GB" sz="1400" b="0" kern="1200">
              <a:latin typeface="Arial" panose="020B0604020202020204" pitchFamily="34" charset="0"/>
              <a:cs typeface="Arial" panose="020B0604020202020204" pitchFamily="34" charset="0"/>
            </a:rPr>
            <a:t> acid update: total duration of treatment with bisphosphonates is 3yrs. Optimise Rx will alert to add STOP date. </a:t>
          </a:r>
          <a:endParaRPr lang="en-GB" sz="1400" b="0" kern="1200"/>
        </a:p>
      </dsp:txBody>
      <dsp:txXfrm>
        <a:off x="2760279" y="1956911"/>
        <a:ext cx="8280838" cy="427862"/>
      </dsp:txXfrm>
    </dsp:sp>
    <dsp:sp modelId="{48C9BF85-A0C6-EB44-9408-88BE79DDF0A9}">
      <dsp:nvSpPr>
        <dsp:cNvPr id="0" name=""/>
        <dsp:cNvSpPr/>
      </dsp:nvSpPr>
      <dsp:spPr>
        <a:xfrm rot="10800000">
          <a:off x="0" y="1305081"/>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Check out</a:t>
          </a:r>
          <a:endParaRPr lang="en-US" sz="1600" b="1" u="none" kern="1200">
            <a:solidFill>
              <a:schemeClr val="bg1"/>
            </a:solidFill>
            <a:latin typeface="+mn-lt"/>
            <a:ea typeface="+mn-ea"/>
            <a:cs typeface="Arial" panose="020B0604020202020204" pitchFamily="34" charset="0"/>
          </a:endParaRPr>
        </a:p>
      </dsp:txBody>
      <dsp:txXfrm rot="-10800000">
        <a:off x="0" y="1305081"/>
        <a:ext cx="2760279" cy="427862"/>
      </dsp:txXfrm>
    </dsp:sp>
    <dsp:sp modelId="{CD3E08F6-EC0C-0844-91C0-1055B27EE596}">
      <dsp:nvSpPr>
        <dsp:cNvPr id="0" name=""/>
        <dsp:cNvSpPr/>
      </dsp:nvSpPr>
      <dsp:spPr>
        <a:xfrm>
          <a:off x="2760279" y="1305081"/>
          <a:ext cx="8280838" cy="42786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GB" sz="1600" b="0" kern="1200">
              <a:latin typeface="+mn-lt"/>
            </a:rPr>
            <a:t>New </a:t>
          </a:r>
          <a:r>
            <a:rPr lang="en-GB" sz="1600" b="0" kern="1200" err="1">
              <a:latin typeface="+mn-lt"/>
              <a:cs typeface="Arial"/>
            </a:rPr>
            <a:t>rimegepant</a:t>
          </a:r>
          <a:r>
            <a:rPr lang="en-GB" sz="1600" b="0" kern="1200">
              <a:latin typeface="+mn-lt"/>
            </a:rPr>
            <a:t> documents for treating acute migraines. Including info for clinicians and a PIL.</a:t>
          </a:r>
        </a:p>
      </dsp:txBody>
      <dsp:txXfrm>
        <a:off x="2760279" y="1305081"/>
        <a:ext cx="8280838" cy="427862"/>
      </dsp:txXfrm>
    </dsp:sp>
    <dsp:sp modelId="{0B6F2D48-F934-C341-A5E3-5DA44594009E}">
      <dsp:nvSpPr>
        <dsp:cNvPr id="0" name=""/>
        <dsp:cNvSpPr/>
      </dsp:nvSpPr>
      <dsp:spPr>
        <a:xfrm rot="10800000">
          <a:off x="0" y="653250"/>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Check out</a:t>
          </a:r>
          <a:endParaRPr lang="en-US" sz="1600" b="1" u="none" kern="1200">
            <a:solidFill>
              <a:schemeClr val="bg1"/>
            </a:solidFill>
            <a:latin typeface="+mn-lt"/>
            <a:ea typeface="+mn-ea"/>
            <a:cs typeface="Arial" panose="020B0604020202020204" pitchFamily="34" charset="0"/>
          </a:endParaRPr>
        </a:p>
      </dsp:txBody>
      <dsp:txXfrm rot="-10800000">
        <a:off x="0" y="653250"/>
        <a:ext cx="2760279" cy="427862"/>
      </dsp:txXfrm>
    </dsp:sp>
    <dsp:sp modelId="{292A7F5A-A759-C24D-A894-227D8F640A4F}">
      <dsp:nvSpPr>
        <dsp:cNvPr id="0" name=""/>
        <dsp:cNvSpPr/>
      </dsp:nvSpPr>
      <dsp:spPr>
        <a:xfrm>
          <a:off x="2760279" y="653250"/>
          <a:ext cx="8280838" cy="427862"/>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GB" sz="1600" kern="1200">
              <a:solidFill>
                <a:srgbClr val="000000"/>
              </a:solidFill>
              <a:latin typeface="+mn-lt"/>
              <a:cs typeface="Arial" panose="020B0604020202020204" pitchFamily="34" charset="0"/>
            </a:rPr>
            <a:t>The updated Neurology: Migraine management guideline, now SY wide on IMOC webpage</a:t>
          </a:r>
          <a:endParaRPr lang="en-GB" sz="1600" kern="1200">
            <a:latin typeface="+mn-lt"/>
          </a:endParaRPr>
        </a:p>
      </dsp:txBody>
      <dsp:txXfrm>
        <a:off x="2760279" y="653250"/>
        <a:ext cx="8280838" cy="427862"/>
      </dsp:txXfrm>
    </dsp:sp>
    <dsp:sp modelId="{11D4CD16-9CA7-B741-9BAC-84DBBC599A84}">
      <dsp:nvSpPr>
        <dsp:cNvPr id="0" name=""/>
        <dsp:cNvSpPr/>
      </dsp:nvSpPr>
      <dsp:spPr>
        <a:xfrm rot="10800000">
          <a:off x="-19252" y="1420"/>
          <a:ext cx="2760279" cy="6582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Add</a:t>
          </a:r>
        </a:p>
      </dsp:txBody>
      <dsp:txXfrm rot="-10800000">
        <a:off x="-19252" y="1420"/>
        <a:ext cx="2760279" cy="427862"/>
      </dsp:txXfrm>
    </dsp:sp>
    <dsp:sp modelId="{85C7EF09-B132-534D-8A31-A352C8FBF746}">
      <dsp:nvSpPr>
        <dsp:cNvPr id="0" name=""/>
        <dsp:cNvSpPr/>
      </dsp:nvSpPr>
      <dsp:spPr>
        <a:xfrm>
          <a:off x="2702520" y="29370"/>
          <a:ext cx="8357850" cy="398541"/>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t>Add any</a:t>
          </a:r>
          <a:r>
            <a:rPr lang="en-US" sz="1400" kern="1200">
              <a:solidFill>
                <a:srgbClr val="FF0000"/>
              </a:solidFill>
            </a:rPr>
            <a:t> </a:t>
          </a:r>
          <a:r>
            <a:rPr lang="en-US" sz="1400" b="1" kern="1200">
              <a:solidFill>
                <a:srgbClr val="FF0000"/>
              </a:solidFill>
            </a:rPr>
            <a:t>RED </a:t>
          </a:r>
          <a:r>
            <a:rPr lang="en-US" sz="1400" kern="1200"/>
            <a:t>medicines prescribed by hospital as ‘hospital only medicines’ – not on repeat. Please share with colleagues to refer to </a:t>
          </a:r>
          <a:r>
            <a:rPr lang="en-US" sz="1400" kern="1200">
              <a:hlinkClick xmlns:r="http://schemas.openxmlformats.org/officeDocument/2006/relationships" r:id="rId2"/>
            </a:rPr>
            <a:t>SY ICB </a:t>
          </a:r>
          <a:r>
            <a:rPr lang="en-US" sz="1400" kern="1200"/>
            <a:t>and </a:t>
          </a:r>
          <a:r>
            <a:rPr lang="en-US" sz="1400" kern="1200">
              <a:hlinkClick xmlns:r="http://schemas.openxmlformats.org/officeDocument/2006/relationships" r:id="rId3"/>
            </a:rPr>
            <a:t>Sheffield’s TLDL </a:t>
          </a:r>
          <a:r>
            <a:rPr lang="en-US" sz="1400" kern="1200"/>
            <a:t>until the unification process is complete.</a:t>
          </a:r>
        </a:p>
      </dsp:txBody>
      <dsp:txXfrm>
        <a:off x="2702520" y="29370"/>
        <a:ext cx="8357850" cy="3985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EC622-A94B-4694-ADC5-11609CE25729}" type="datetimeFigureOut">
              <a:rPr lang="en-GB" smtClean="0"/>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85E97-6805-4A3D-AEBD-550A0704E808}" type="slidenum">
              <a:rPr lang="en-GB" smtClean="0"/>
              <a:t>‹#›</a:t>
            </a:fld>
            <a:endParaRPr lang="en-GB"/>
          </a:p>
        </p:txBody>
      </p:sp>
    </p:spTree>
    <p:extLst>
      <p:ext uri="{BB962C8B-B14F-4D97-AF65-F5344CB8AC3E}">
        <p14:creationId xmlns:p14="http://schemas.microsoft.com/office/powerpoint/2010/main" val="58764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19</a:t>
            </a:fld>
            <a:endParaRPr lang="en-GB"/>
          </a:p>
        </p:txBody>
      </p:sp>
    </p:spTree>
    <p:extLst>
      <p:ext uri="{BB962C8B-B14F-4D97-AF65-F5344CB8AC3E}">
        <p14:creationId xmlns:p14="http://schemas.microsoft.com/office/powerpoint/2010/main" val="5898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a:t>
            </a:fld>
            <a:endParaRPr lang="en-GB"/>
          </a:p>
        </p:txBody>
      </p:sp>
    </p:spTree>
    <p:extLst>
      <p:ext uri="{BB962C8B-B14F-4D97-AF65-F5344CB8AC3E}">
        <p14:creationId xmlns:p14="http://schemas.microsoft.com/office/powerpoint/2010/main" val="25906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12</a:t>
            </a:fld>
            <a:endParaRPr lang="en-GB"/>
          </a:p>
        </p:txBody>
      </p:sp>
    </p:spTree>
    <p:extLst>
      <p:ext uri="{BB962C8B-B14F-4D97-AF65-F5344CB8AC3E}">
        <p14:creationId xmlns:p14="http://schemas.microsoft.com/office/powerpoint/2010/main" val="380526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16</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17</a:t>
            </a:fld>
            <a:endParaRPr lang="en-GB"/>
          </a:p>
        </p:txBody>
      </p:sp>
    </p:spTree>
    <p:extLst>
      <p:ext uri="{BB962C8B-B14F-4D97-AF65-F5344CB8AC3E}">
        <p14:creationId xmlns:p14="http://schemas.microsoft.com/office/powerpoint/2010/main" val="244102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18</a:t>
            </a:fld>
            <a:endParaRPr lang="en-GB"/>
          </a:p>
        </p:txBody>
      </p:sp>
    </p:spTree>
    <p:extLst>
      <p:ext uri="{BB962C8B-B14F-4D97-AF65-F5344CB8AC3E}">
        <p14:creationId xmlns:p14="http://schemas.microsoft.com/office/powerpoint/2010/main" val="332522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797D-3843-8DF8-175F-01233E4F6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A1625-C853-E364-6DC2-673D74F5D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E79AAB-E347-FCB3-E22E-79B6303C93CF}"/>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5" name="Footer Placeholder 4">
            <a:extLst>
              <a:ext uri="{FF2B5EF4-FFF2-40B4-BE49-F238E27FC236}">
                <a16:creationId xmlns:a16="http://schemas.microsoft.com/office/drawing/2014/main" id="{A630DE94-66C6-8F50-EFDF-1BAA62244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63612-995D-A0F1-DAC5-6F7B7EE4B50F}"/>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20801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658C-4620-647D-7703-822496E648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BA36-BFF8-8721-6699-782CB3D76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6B95B-834D-7681-F4B1-1305EBE576BE}"/>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5" name="Footer Placeholder 4">
            <a:extLst>
              <a:ext uri="{FF2B5EF4-FFF2-40B4-BE49-F238E27FC236}">
                <a16:creationId xmlns:a16="http://schemas.microsoft.com/office/drawing/2014/main" id="{33980AED-80C7-527D-C77A-D2C8C2FDD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E1868-04EF-60DC-4799-9A2CCFA2A4E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16868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1452F-6746-C707-4151-B248F4FC84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658B4-0475-D68F-646D-5017FFB71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1E88C-8E51-995F-8E55-FAA06B5AE76C}"/>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5" name="Footer Placeholder 4">
            <a:extLst>
              <a:ext uri="{FF2B5EF4-FFF2-40B4-BE49-F238E27FC236}">
                <a16:creationId xmlns:a16="http://schemas.microsoft.com/office/drawing/2014/main" id="{1BE42C4E-FF47-CC7F-7947-9FCC0C040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7E258-FC62-CC53-E33B-520ED3547E78}"/>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53546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D283-FC43-3A64-87A9-2EDE73005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64E29-1F15-0504-394E-524F3788E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437D7-5E86-4F30-E8C4-09AB525BC8D3}"/>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5" name="Footer Placeholder 4">
            <a:extLst>
              <a:ext uri="{FF2B5EF4-FFF2-40B4-BE49-F238E27FC236}">
                <a16:creationId xmlns:a16="http://schemas.microsoft.com/office/drawing/2014/main" id="{2B348711-0B1F-F485-CDC4-2F6E26444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C1EBF-6C4C-19CE-F1D4-D61A16E5879B}"/>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3112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C05D-AE6C-A5D4-EC39-2C569F725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3317A4-C173-1298-8E6E-1A2BAEB707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9A09F8-9533-EF2D-5F99-3670D23C6E5D}"/>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5" name="Footer Placeholder 4">
            <a:extLst>
              <a:ext uri="{FF2B5EF4-FFF2-40B4-BE49-F238E27FC236}">
                <a16:creationId xmlns:a16="http://schemas.microsoft.com/office/drawing/2014/main" id="{130B0F9B-E705-683F-2710-97FF09402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DB6A5-0222-3F13-D004-B7B3CDAD24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7012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63F-C52F-1B21-CC7F-4EA772F3F4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035BE-0E44-BBE7-06D9-323F3D6B7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738859-581E-0A34-607B-BD0965A73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2A5F20-22AB-CDA3-95F6-2FC27F9ADE95}"/>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6" name="Footer Placeholder 5">
            <a:extLst>
              <a:ext uri="{FF2B5EF4-FFF2-40B4-BE49-F238E27FC236}">
                <a16:creationId xmlns:a16="http://schemas.microsoft.com/office/drawing/2014/main" id="{B287BDDF-5C7B-0B99-7496-D465EB1F17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0EF8C-EF2B-58D2-6A75-96440F67C8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9609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8EEE-A183-C24D-C387-A22992E33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DCD97-36CA-70D0-E6CF-778D208A2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E10D3-05D6-78B2-AAD1-EA42CFC82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0B1B0D-FB23-BFE1-23C8-BF2FCB654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3570E-C216-6B85-CAD8-0E5ED3D78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5CCD67-20D3-5C89-5CD2-84D3E2CB3ACD}"/>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8" name="Footer Placeholder 7">
            <a:extLst>
              <a:ext uri="{FF2B5EF4-FFF2-40B4-BE49-F238E27FC236}">
                <a16:creationId xmlns:a16="http://schemas.microsoft.com/office/drawing/2014/main" id="{887C9369-04BE-AE1F-676F-C9F67DA853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06B48-5E27-5C5A-501F-FF10A2359B6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8265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AB21-5791-D9D5-2C7C-528E941556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3ED235-90EB-5228-44F0-C9C442672B94}"/>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4" name="Footer Placeholder 3">
            <a:extLst>
              <a:ext uri="{FF2B5EF4-FFF2-40B4-BE49-F238E27FC236}">
                <a16:creationId xmlns:a16="http://schemas.microsoft.com/office/drawing/2014/main" id="{0AA9BD0B-81E9-A0F2-3EEE-D3DD231576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9A0417-C1E6-A15A-E214-192F396AB5E6}"/>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18934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365E6-E17D-19BB-A0EF-F72DE7FE0430}"/>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3" name="Footer Placeholder 2">
            <a:extLst>
              <a:ext uri="{FF2B5EF4-FFF2-40B4-BE49-F238E27FC236}">
                <a16:creationId xmlns:a16="http://schemas.microsoft.com/office/drawing/2014/main" id="{62091484-A7D6-4140-8753-9FC64950F2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AF7460-A557-1270-467C-84E33355C4A9}"/>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45627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2DA3-885A-8DF3-EFA7-2D98F706C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34ECF8-DCE0-8A1B-6C32-C32262B88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0C1340-3EA9-3C77-2787-3FFE29911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11DDD-5A97-32F9-8C81-81100E7BAEC6}"/>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6" name="Footer Placeholder 5">
            <a:extLst>
              <a:ext uri="{FF2B5EF4-FFF2-40B4-BE49-F238E27FC236}">
                <a16:creationId xmlns:a16="http://schemas.microsoft.com/office/drawing/2014/main" id="{567A0FB2-DCE8-DE82-08D0-DAFF20F33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0DF309-1FC9-304D-C496-8EA71D49D5B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81884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EDB9-BE9B-908C-87A6-76C92F195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E0518-0F93-76CE-95A2-12E63287D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2CE311-9DAD-634B-0C73-79FA7B99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A1C-6128-8A89-9A42-27F2650B7E66}"/>
              </a:ext>
            </a:extLst>
          </p:cNvPr>
          <p:cNvSpPr>
            <a:spLocks noGrp="1"/>
          </p:cNvSpPr>
          <p:nvPr>
            <p:ph type="dt" sz="half" idx="10"/>
          </p:nvPr>
        </p:nvSpPr>
        <p:spPr/>
        <p:txBody>
          <a:bodyPr/>
          <a:lstStyle/>
          <a:p>
            <a:fld id="{DB870D6C-CA6B-4E4C-9F4E-D862CAB22B33}" type="datetimeFigureOut">
              <a:rPr lang="en-GB" smtClean="0"/>
              <a:t>06/03/2025</a:t>
            </a:fld>
            <a:endParaRPr lang="en-GB"/>
          </a:p>
        </p:txBody>
      </p:sp>
      <p:sp>
        <p:nvSpPr>
          <p:cNvPr id="6" name="Footer Placeholder 5">
            <a:extLst>
              <a:ext uri="{FF2B5EF4-FFF2-40B4-BE49-F238E27FC236}">
                <a16:creationId xmlns:a16="http://schemas.microsoft.com/office/drawing/2014/main" id="{82455BE1-B291-096A-E1CF-29BC379DD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C7D74-36DB-05A9-393B-1280EDCB2F2E}"/>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7813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B651C-E3CB-386A-3B74-0C7C62BC5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04E17-49EC-1894-7227-DEED435EC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116FF-D76F-52FE-97B1-D6E4664A2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70D6C-CA6B-4E4C-9F4E-D862CAB22B33}" type="datetimeFigureOut">
              <a:rPr lang="en-GB" smtClean="0"/>
              <a:t>06/03/2025</a:t>
            </a:fld>
            <a:endParaRPr lang="en-GB"/>
          </a:p>
        </p:txBody>
      </p:sp>
      <p:sp>
        <p:nvSpPr>
          <p:cNvPr id="5" name="Footer Placeholder 4">
            <a:extLst>
              <a:ext uri="{FF2B5EF4-FFF2-40B4-BE49-F238E27FC236}">
                <a16:creationId xmlns:a16="http://schemas.microsoft.com/office/drawing/2014/main" id="{90B1F8B5-8FE0-C4EC-C0BB-B93638F0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2469413-CD59-59F4-2750-664CF395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1AC96-E246-4527-BC60-4F14BEB1B51D}" type="slidenum">
              <a:rPr lang="en-GB" smtClean="0"/>
              <a:t>‹#›</a:t>
            </a:fld>
            <a:endParaRPr lang="en-GB"/>
          </a:p>
        </p:txBody>
      </p:sp>
    </p:spTree>
    <p:extLst>
      <p:ext uri="{BB962C8B-B14F-4D97-AF65-F5344CB8AC3E}">
        <p14:creationId xmlns:p14="http://schemas.microsoft.com/office/powerpoint/2010/main" val="292317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nice.org.uk/guidance/ng28/resources/type-2-diabetes-in-adults-management-pdf-1837338615493" TargetMode="External"/><Relationship Id="rId4" Type="http://schemas.openxmlformats.org/officeDocument/2006/relationships/hyperlink" Target="https://www.nice.org.uk/guidance/ng28/resources/visual-summary-full-version-choosing-medicines-for-firstline-and-further-treatment-pdf-1095647209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edicines.org.uk/emc/product/6225/smpc" TargetMode="External"/><Relationship Id="rId3" Type="http://schemas.openxmlformats.org/officeDocument/2006/relationships/image" Target="../media/image1.jpeg"/><Relationship Id="rId7" Type="http://schemas.openxmlformats.org/officeDocument/2006/relationships/hyperlink" Target="https://www.medicines.org.uk/emc/product/9368/smpc"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s://www.medicines.org.uk/emc/product/7571/smpc" TargetMode="External"/><Relationship Id="rId5" Type="http://schemas.openxmlformats.org/officeDocument/2006/relationships/hyperlink" Target="https://www.medicines.org.uk/emc/product/4762/smpc" TargetMode="External"/><Relationship Id="rId4" Type="http://schemas.openxmlformats.org/officeDocument/2006/relationships/hyperlink" Target="https://www.medicines.org.uk/emc/product/14185/smpc" TargetMode="External"/><Relationship Id="rId9" Type="http://schemas.openxmlformats.org/officeDocument/2006/relationships/hyperlink" Target="https://www.medicines.org.uk/em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tranet.sheffieldccg.nhs.uk/Downloads/Medicines%20Management/prescribing%20guidelines/Progestogens.pdf"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https://syics.co.uk/application/files/3417/2372/6971/Guidance_for_patients_on_HRT_with_unscheduled_bleeding_Vs_3.0_SY_Cancer__Allianc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assets.publishing.service.gov.uk/media/67bde6b1729cf14d438d76c8/Seroxat_DHPC.pdf" TargetMode="External"/><Relationship Id="rId3" Type="http://schemas.openxmlformats.org/officeDocument/2006/relationships/hyperlink" Target="https://www.gov.uk/drug-device-alerts/class-2-medicines-recall-wockhardt-uk-limited-wockair-160-microgram-slash-4-dot-5-microgram-inhalation-powder-el-24-a-slash-62" TargetMode="External"/><Relationship Id="rId7" Type="http://schemas.openxmlformats.org/officeDocument/2006/relationships/hyperlink" Target="https://assets.publishing.service.gov.uk/media/6793b4e07b75412c254f4b2b/Dear_HCP_Medikinet_XL_caps_-_v1.1_Headed_Paper.pdf" TargetMode="External"/><Relationship Id="rId2" Type="http://schemas.openxmlformats.org/officeDocument/2006/relationships/hyperlink" Target="https://www.gov.uk/drug-safety-update/valproate-belvo-convulex-depakote-dyzantil-epilim-epilim-chrono-or-chronosphere-episenta-epival-and-syonellv-review-by-two-specialists-is-required-for-initiating-valproate-but-not-for-male-patients-already-taking-valproate" TargetMode="External"/><Relationship Id="rId1" Type="http://schemas.openxmlformats.org/officeDocument/2006/relationships/slideLayout" Target="../slideLayouts/slideLayout2.xml"/><Relationship Id="rId6" Type="http://schemas.openxmlformats.org/officeDocument/2006/relationships/hyperlink" Target="https://assets.publishing.service.gov.uk/media/67adf2c62c594609b38acd71/250213_MHRA_Valproate_Infographic_55_or_older_CC_V7.pdf" TargetMode="External"/><Relationship Id="rId5" Type="http://schemas.openxmlformats.org/officeDocument/2006/relationships/hyperlink" Target="https://assets.publishing.service.gov.uk/media/67adf2aa6e6c8d18118acd6a/250213_MHRA_Valproate_Infographic_Male_under_55_CC_V7.pdf" TargetMode="External"/><Relationship Id="rId10" Type="http://schemas.openxmlformats.org/officeDocument/2006/relationships/hyperlink" Target="https://www.gov.uk/drug-safety-update/topiramate-topamax-introduction-of-new-safety-measures-including-a-pregnancy-prevention-programme" TargetMode="External"/><Relationship Id="rId4" Type="http://schemas.openxmlformats.org/officeDocument/2006/relationships/hyperlink" Target="https://assets.publishing.service.gov.uk/media/67adf28c6e6c8d18118acd69/250213_MHRA_Valproate_Infographic_Female_under_55_CC_V7.pdf" TargetMode="External"/><Relationship Id="rId9" Type="http://schemas.openxmlformats.org/officeDocument/2006/relationships/hyperlink" Target="https://www.gov.uk/drug-device-alerts/class-2-medicines-recall-boots-paracetamol-500-mg-tablets-16s-el-25-a-slash-1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egislation.gov.uk/uksi/2024/1125/made" TargetMode="External"/><Relationship Id="rId2" Type="http://schemas.openxmlformats.org/officeDocument/2006/relationships/hyperlink" Target="https://www.rpharms.com/Portals/0/RPS%20document%20library/Open%20access/Support%20alert/TEST%20PRN01743%20i%20UPDATED.pdf?ver=0SEOqMtVTxFD96uN-reOLg%3d%3d" TargetMode="External"/><Relationship Id="rId1" Type="http://schemas.openxmlformats.org/officeDocument/2006/relationships/slideLayout" Target="../slideLayouts/slideLayout2.xml"/><Relationship Id="rId4" Type="http://schemas.openxmlformats.org/officeDocument/2006/relationships/hyperlink" Target="https://www.gov.uk/drug-safety-update/topiramate-topamax-introduction-of-new-safety-measures-including-a-pregnancy-prevention-programm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gbr01.safelinks.protection.outlook.com/?url=https%3A%2F%2Fprescqipp.us2.list-manage.com%2Ftrack%2Fclick%3Fu%3D7e7659db46e568cca5e047f43%26id%3D7875c37661%26e%3D50fc42476c&amp;data=05%7C02%7Cgarybarnfield%40nhs.net%7C96bd9c19cd264528ed8108dc9f4cf12f%7C37c354b285b047f5b22207b48d774ee3%7C0%7C1%7C638560400042781142%7CUnknown%7CTWFpbGZsb3d8eyJWIjoiMC4wLjAwMDAiLCJQIjoiV2luMzIiLCJBTiI6Ik1haWwiLCJXVCI6Mn0%3D%7C0%7C%7C%7C&amp;sdata=k3I79mHN60AhFvdqn2%2Fisv8MVg2uMl67mmKONuHELXQ%3D&amp;reserved=0" TargetMode="Externa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orms.office.com/Pages/ResponsePage.aspx?id=slTDN7CF9UeyIge0jXdO443oflYckS5GlHWzOtEesnlUMDNDTkRVTDI1VTRaV1dPQlhMRFAyTkxNNy4u" TargetMode="External"/><Relationship Id="rId4" Type="http://schemas.openxmlformats.org/officeDocument/2006/relationships/hyperlink" Target="https://teams.microsoft.com/l/meetup-join/19%3ameeting_Y2E2MGY4MzUtZjkzOS00NjI1LWE2ZWYtMGJlZjhlM2U4OWVm%40thread.v2/0?context=%7b%22Tid%22%3a%2237c354b2-85b0-47f5-b222-07b48d774ee3%22%2c%22Oid%22%3a%22017e885e-68f1-4f16-8c76-b340583d8f45%22%7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meetup-join/19%3ameeting_MWEzMDViMmMtOGYzNS00MDcxLTliZjAtM2E4OGQ4ZWQ0YzRh%40thread.v2/0?context=%7b%22Tid%22%3a%2237c354b2-85b0-47f5-b222-07b48d774ee3%22%2c%22Oid%22%3a%22017e885e-68f1-4f16-8c76-b340583d8f45%22%7d"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teams.microsoft.com/l/meetup-join/19%3ameeting_OTg1OWQwYTAtMWJkNC00MTU2LThjYjgtYmRjYzUyOGEwOGI4%40thread.v2/0?context=%7b%22Tid%22%3a%2237c354b2-85b0-47f5-b222-07b48d774ee3%22%2c%22Oid%22%3a%22017e885e-68f1-4f16-8c76-b340583d8f45%22%7d" TargetMode="External"/><Relationship Id="rId5" Type="http://schemas.openxmlformats.org/officeDocument/2006/relationships/hyperlink" Target="https://teams.microsoft.com/l/meetup-join/19%3ameeting_ZWI0MzZiZjUtNTFkNy00M2ZkLWJhZjQtYmM1ZTNkMzM1ODI2%40thread.v2/0?context=%7b%22Tid%22%3a%2237c354b2-85b0-47f5-b222-07b48d774ee3%22%2c%22Oid%22%3a%22017e885e-68f1-4f16-8c76-b340583d8f45%22%7d" TargetMode="External"/><Relationship Id="rId4" Type="http://schemas.openxmlformats.org/officeDocument/2006/relationships/hyperlink" Target="https://teams.microsoft.com/l/meetup-join/19%3ameeting_ZGUwOGIyMWItMDdhMi00ZGQ1LWE4ODQtODllNjE2YzNjNjJj%40thread.v2/0?context=%7b%22Tid%22%3a%2237c354b2-85b0-47f5-b222-07b48d774ee3%22%2c%22Oid%22%3a%22017e885e-68f1-4f16-8c76-b340583d8f45%22%7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yicbsheffield.areaprescribinggroupsheffield@nhs.net"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yics.co.uk/application/files/4017/3920/5702/Current_Traffic_Light_List_.pdf"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nhs.sharepoint.com/sites/msteams_85ed75/SitePages/Non-Medical-Prescribing-(NMP).aspx?CID=94112470-06d2-3b81-6904-aee25ac289e2&amp;OR=Teams-HL&amp;CT=1741079428730&amp;xsdata=MDV8MDJ8aGVsZW50YXlsb3I1QG5ocy5uZXR8NjMwODY1NTUzOTgzNGRkZGFhYmIwOGRkNWIwMDk0Nzh8MzdjMzU0YjI4NWIwNDdmNWIyMjIwN2I0OGQ3NzRlZTN8MHwwfDYzODc2Njc4MDIzMDUwOTU0NHxVbmtub3dufFRXRnBiR1pzYjNkOGV5SkZiWEIwZVUxaGNHa2lPblJ5ZFdVc0lsWWlPaUl3TGpBdU1EQXdNQ0lzSWxBaU9pSlhhVzR6TWlJc0lrRk9Jam9pVFdGcGJDSXNJbGRVSWpveWZRPT18MHx8fA%3d%3d&amp;sdata=WVdqYUUyNldXSFlvYVgwRk9aSVpIU0JITmVrSVlUUXNxTWU3aTFHdTFaTT0%3d"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syics.co.uk/application/files/3317/3875/7882/SY_ICB_Neurology_Migraine_Management_V1.0.pdf" TargetMode="Externa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sth.headacheservice@nhs.net" TargetMode="External"/><Relationship Id="rId5" Type="http://schemas.openxmlformats.org/officeDocument/2006/relationships/hyperlink" Target="https://syics.co.uk/application/files/1217/3860/2373/Rimegepant_for_Treating_a_Migraine_Attack-_Patient_Information_V1.0.pdf" TargetMode="External"/><Relationship Id="rId4" Type="http://schemas.openxmlformats.org/officeDocument/2006/relationships/hyperlink" Target="https://syics.co.uk/application/files/8617/3868/0189/Rimegepant_Supporting_Information_For_Acute_Treatment_of_Migraine_-Clinician_V1.0.pdf" TargetMode="External"/><Relationship Id="rId9" Type="http://schemas.openxmlformats.org/officeDocument/2006/relationships/hyperlink" Target="mailto:helentaylor5@nhs.n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ww.sth.nhs.uk/STHcontDocs/STH_PIM/CancerServices/pil3798.pdf" TargetMode="External"/><Relationship Id="rId2" Type="http://schemas.openxmlformats.org/officeDocument/2006/relationships/hyperlink" Target="https://syics.co.uk/application/files/3317/3920/5893/SY_Prescribing_Guidance_for_Ibandronic_Acid_50mg_tablets_as_adjuvant_therapy_in_early_breast_cancer_V2.0.pdf"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hs.sharepoint.com/sites/03N_SheffieldPrimaryCare/Shared%20Documents/Forms/AllItems.aspx?id=%2Fsites%2F03N%5FSheffieldPrimaryCare%2FShared%20Documents%2FPractice%20Bulletins%2F2%2E%20Feb%2025%2FWicker%20Pharmacy%20Medicines%20Substitution%20GP%20engagement%20letter%20FINAL%2Epdf&amp;parent=%2Fsites%2F03N%5FSheffieldPrimaryCare%2FShared%20Documents%2FPractice%20Bulletins%2F2%2E%20Feb%20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714703" y="1955409"/>
            <a:ext cx="10657490" cy="4224673"/>
          </a:xfrm>
        </p:spPr>
        <p:txBody>
          <a:bodyPr>
            <a:normAutofit fontScale="90000"/>
          </a:bodyPr>
          <a:lstStyle/>
          <a:p>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Welcome - We will start at 12:30</a:t>
            </a: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Sheffield Area Prescribing Group – Learning Lunch</a:t>
            </a: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6 March 2025</a:t>
            </a:r>
            <a:br>
              <a:rPr lang="en-GB" sz="3600">
                <a:latin typeface="Arial" panose="020B0604020202020204" pitchFamily="34" charset="0"/>
                <a:cs typeface="Arial" panose="020B0604020202020204" pitchFamily="34" charset="0"/>
              </a:rPr>
            </a:br>
            <a:br>
              <a:rPr lang="en-GB" sz="3600">
                <a:latin typeface="Arial" panose="020B0604020202020204" pitchFamily="34" charset="0"/>
                <a:cs typeface="Arial" panose="020B0604020202020204" pitchFamily="34" charset="0"/>
              </a:rPr>
            </a:br>
            <a:r>
              <a:rPr lang="en-GB" sz="4000" b="1">
                <a:solidFill>
                  <a:srgbClr val="0070C0"/>
                </a:solidFill>
                <a:latin typeface="Arial"/>
                <a:cs typeface="Arial"/>
                <a:hlinkClick r:id="rId5">
                  <a:extLst>
                    <a:ext uri="{A12FA001-AC4F-418D-AE19-62706E023703}">
                      <ahyp:hlinkClr xmlns:ahyp="http://schemas.microsoft.com/office/drawing/2018/hyperlinkcolor" val="tx"/>
                    </a:ext>
                  </a:extLst>
                </a:hlinkClick>
              </a:rPr>
              <a:t>Sheffield Medicines and Prescribing</a:t>
            </a:r>
            <a:br>
              <a:rPr lang="en-GB" sz="4000" b="1">
                <a:latin typeface="Arial" panose="020B0604020202020204" pitchFamily="34" charset="0"/>
                <a:cs typeface="Arial" panose="020B0604020202020204" pitchFamily="34" charset="0"/>
              </a:rPr>
            </a:br>
            <a:endParaRPr lang="en-GB" sz="2000" b="1">
              <a:solidFill>
                <a:srgbClr val="FF0000"/>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EBD40479-82A0-EB8B-0DD7-C8B7CFA73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13720D14-C604-4643-925A-870FD2D8A66C}"/>
              </a:ext>
            </a:extLst>
          </p:cNvPr>
          <p:cNvSpPr txBox="1">
            <a:spLocks/>
          </p:cNvSpPr>
          <p:nvPr/>
        </p:nvSpPr>
        <p:spPr>
          <a:xfrm>
            <a:off x="333376" y="970193"/>
            <a:ext cx="10166990" cy="54612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a:effectLst/>
              <a:latin typeface="Calibri" panose="020F0502020204030204" pitchFamily="34" charset="0"/>
              <a:ea typeface="Calibri" panose="020F0502020204030204" pitchFamily="34" charset="0"/>
            </a:endParaRPr>
          </a:p>
        </p:txBody>
      </p:sp>
      <p:pic>
        <p:nvPicPr>
          <p:cNvPr id="2" name="Picture 1" descr="Text&#10;&#10;Description automatically generated with low confidence">
            <a:extLst>
              <a:ext uri="{FF2B5EF4-FFF2-40B4-BE49-F238E27FC236}">
                <a16:creationId xmlns:a16="http://schemas.microsoft.com/office/drawing/2014/main" id="{84C3233B-986D-E054-C991-7E2AAA0B7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760" y="178193"/>
            <a:ext cx="1985916" cy="792000"/>
          </a:xfrm>
          <a:prstGeom prst="rect">
            <a:avLst/>
          </a:prstGeom>
        </p:spPr>
      </p:pic>
      <p:pic>
        <p:nvPicPr>
          <p:cNvPr id="3" name="Picture 2" descr="Icon&#10;&#10;Description automatically generated">
            <a:extLst>
              <a:ext uri="{FF2B5EF4-FFF2-40B4-BE49-F238E27FC236}">
                <a16:creationId xmlns:a16="http://schemas.microsoft.com/office/drawing/2014/main" id="{D4A1D0BB-ACB1-9BEE-3FE1-5A6EE6D28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24" y="83674"/>
            <a:ext cx="999369" cy="936000"/>
          </a:xfrm>
          <a:prstGeom prst="rect">
            <a:avLst/>
          </a:prstGeom>
        </p:spPr>
      </p:pic>
      <p:sp>
        <p:nvSpPr>
          <p:cNvPr id="4" name="TextBox 3">
            <a:extLst>
              <a:ext uri="{FF2B5EF4-FFF2-40B4-BE49-F238E27FC236}">
                <a16:creationId xmlns:a16="http://schemas.microsoft.com/office/drawing/2014/main" id="{47358E80-4449-E5D3-31E3-CABDE57E83BB}"/>
              </a:ext>
            </a:extLst>
          </p:cNvPr>
          <p:cNvSpPr txBox="1"/>
          <p:nvPr/>
        </p:nvSpPr>
        <p:spPr>
          <a:xfrm>
            <a:off x="1178560" y="843280"/>
            <a:ext cx="10667999"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100" b="1" u="sng">
              <a:latin typeface="Arial"/>
              <a:cs typeface="Arial"/>
            </a:endParaRPr>
          </a:p>
          <a:p>
            <a:r>
              <a:rPr lang="en-GB" sz="4000" b="1">
                <a:solidFill>
                  <a:srgbClr val="0070C0"/>
                </a:solidFill>
                <a:latin typeface="Calibri"/>
                <a:ea typeface="Calibri"/>
                <a:cs typeface="Arial"/>
              </a:rPr>
              <a:t>Formulary Change: Gliptins</a:t>
            </a:r>
          </a:p>
          <a:p>
            <a:endParaRPr lang="en-GB" sz="1100" b="1" u="sng">
              <a:latin typeface="Arial"/>
              <a:cs typeface="Arial"/>
            </a:endParaRPr>
          </a:p>
          <a:p>
            <a:pPr marL="285750" indent="-285750">
              <a:buFont typeface="Arial"/>
              <a:buChar char="•"/>
            </a:pPr>
            <a:r>
              <a:rPr lang="en-GB" sz="1400">
                <a:latin typeface="Arial"/>
                <a:cs typeface="Arial"/>
              </a:rPr>
              <a:t>Dipeptidyl peptidase-4 inhibitors, DPP-4 inhibitors, (also known as “gliptins”) are a class of oral diabetic medications used in the management of type 2 diabetes mellitus (T2DM) in adults. There are currently 5 gliptins licensed in the UK: alogliptin, linagliptin, sitagliptin, </a:t>
            </a:r>
            <a:r>
              <a:rPr lang="en-GB" sz="1400" err="1">
                <a:latin typeface="Arial"/>
                <a:cs typeface="Arial"/>
              </a:rPr>
              <a:t>saxagliptin</a:t>
            </a:r>
            <a:r>
              <a:rPr lang="en-GB" sz="1400">
                <a:latin typeface="Arial"/>
                <a:cs typeface="Arial"/>
              </a:rPr>
              <a:t>, and vildagliptin. </a:t>
            </a:r>
          </a:p>
          <a:p>
            <a:pPr marL="285750" indent="-285750">
              <a:buFont typeface="Arial"/>
              <a:buChar char="•"/>
            </a:pPr>
            <a:endParaRPr lang="en-GB" sz="1400">
              <a:latin typeface="Arial"/>
              <a:cs typeface="Arial"/>
            </a:endParaRPr>
          </a:p>
          <a:p>
            <a:pPr marL="285750" indent="-285750">
              <a:buFont typeface="Arial"/>
              <a:buChar char="•"/>
            </a:pPr>
            <a:r>
              <a:rPr lang="en-GB" sz="1400">
                <a:latin typeface="Arial"/>
                <a:cs typeface="Arial"/>
              </a:rPr>
              <a:t>In line with NICE guidelines (</a:t>
            </a:r>
            <a:r>
              <a:rPr lang="en-GB" sz="1400" u="sng">
                <a:latin typeface="Arial"/>
                <a:cs typeface="Arial"/>
                <a:hlinkClick r:id="rId4"/>
              </a:rPr>
              <a:t>NG28</a:t>
            </a:r>
            <a:r>
              <a:rPr lang="en-GB" sz="1400">
                <a:latin typeface="Arial"/>
                <a:cs typeface="Arial"/>
              </a:rPr>
              <a:t>), gliptins are indicated in patients with T2DM (and who are not at high cardiovascular disease risk) as monotherapy (if metformin is inappropriate), or in combination with other antidiabetic drugs (including insulin) if existing treatment fails to control HbA1c to below the person’s individually agreed threshold. </a:t>
            </a:r>
            <a:endParaRPr lang="en-GB">
              <a:latin typeface="Aptos"/>
              <a:cs typeface="Arial"/>
            </a:endParaRPr>
          </a:p>
          <a:p>
            <a:pPr marL="285750" indent="-285750">
              <a:buFont typeface="Arial"/>
              <a:buChar char="•"/>
            </a:pPr>
            <a:endParaRPr lang="en-GB" sz="1400">
              <a:latin typeface="Arial"/>
              <a:cs typeface="Arial"/>
            </a:endParaRPr>
          </a:p>
          <a:p>
            <a:pPr marL="285750" indent="-285750">
              <a:buFont typeface="Arial"/>
              <a:buChar char="•"/>
            </a:pPr>
            <a:r>
              <a:rPr lang="en-GB" sz="1400">
                <a:latin typeface="Arial"/>
                <a:cs typeface="Arial"/>
              </a:rPr>
              <a:t>Gliptins should also not be prescribed in conjunction with Glucagon-Like Peptide-1 receptor agonists (GLP-1 RAs) as they both work on the same pathway increasing risk of associated acute pancreatitis.</a:t>
            </a:r>
            <a:endParaRPr lang="en-GB"/>
          </a:p>
          <a:p>
            <a:pPr marL="285750" indent="-285750">
              <a:buFont typeface="Arial"/>
              <a:buChar char="•"/>
            </a:pPr>
            <a:endParaRPr lang="en-GB" sz="1400">
              <a:latin typeface="Arial"/>
              <a:cs typeface="Arial"/>
            </a:endParaRPr>
          </a:p>
          <a:p>
            <a:pPr marL="285750" indent="-285750">
              <a:buFont typeface="Arial"/>
              <a:buChar char="•"/>
            </a:pPr>
            <a:r>
              <a:rPr lang="en-GB" sz="1400">
                <a:latin typeface="Arial"/>
                <a:cs typeface="Arial"/>
              </a:rPr>
              <a:t>Meta-analyses of gliptins (used as monotherapy) show they all provide similar, modest reduction in HbA1c. </a:t>
            </a:r>
            <a:r>
              <a:rPr lang="en-GB" sz="1400" u="sng">
                <a:latin typeface="Arial"/>
                <a:cs typeface="Arial"/>
                <a:hlinkClick r:id="rId5"/>
              </a:rPr>
              <a:t>NICE guidance</a:t>
            </a:r>
            <a:r>
              <a:rPr lang="en-GB" sz="1400">
                <a:latin typeface="Arial"/>
                <a:cs typeface="Arial"/>
              </a:rPr>
              <a:t> recommends when reviewing patients on current diabetic treatment that: ‘medicines that have had no impact on glycaemic control or weight, unless there is an additional clinical benefit, such as cardiovascular or renal protection’, should be discontinued. </a:t>
            </a:r>
          </a:p>
          <a:p>
            <a:pPr marL="285750" indent="-285750">
              <a:buFont typeface="Arial"/>
              <a:buChar char="•"/>
            </a:pPr>
            <a:endParaRPr lang="en-GB" sz="1400">
              <a:latin typeface="Arial"/>
              <a:cs typeface="Arial"/>
            </a:endParaRPr>
          </a:p>
          <a:p>
            <a:pPr marL="285750" indent="-285750">
              <a:buFont typeface="Arial"/>
              <a:buChar char="•"/>
            </a:pPr>
            <a:r>
              <a:rPr lang="en-GB" sz="1400">
                <a:latin typeface="Arial"/>
                <a:cs typeface="Arial"/>
              </a:rPr>
              <a:t>Unlike some other agents used in the treatment of T2DM, there is no evidence to suggest that gliptins confer any significant cardiovascular benefits however they do show cardiovascular safety. DPP-4 inhibitors are weight neutral and do not induce hypoglycaemia.</a:t>
            </a:r>
            <a:endParaRPr lang="en-GB"/>
          </a:p>
          <a:p>
            <a:pPr algn="l"/>
            <a:endParaRPr lang="en-GB"/>
          </a:p>
        </p:txBody>
      </p:sp>
    </p:spTree>
    <p:extLst>
      <p:ext uri="{BB962C8B-B14F-4D97-AF65-F5344CB8AC3E}">
        <p14:creationId xmlns:p14="http://schemas.microsoft.com/office/powerpoint/2010/main" val="100774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00E8-97B6-85B2-D71B-3C73E4AE579D}"/>
              </a:ext>
            </a:extLst>
          </p:cNvPr>
          <p:cNvSpPr>
            <a:spLocks noGrp="1"/>
          </p:cNvSpPr>
          <p:nvPr>
            <p:ph type="title"/>
          </p:nvPr>
        </p:nvSpPr>
        <p:spPr/>
        <p:txBody>
          <a:bodyPr>
            <a:normAutofit/>
          </a:bodyPr>
          <a:lstStyle/>
          <a:p>
            <a:br>
              <a:rPr lang="en-GB" sz="4400" b="1">
                <a:latin typeface="Arial" panose="020B0604020202020204" pitchFamily="34" charset="0"/>
                <a:cs typeface="Arial" panose="020B0604020202020204" pitchFamily="34" charset="0"/>
              </a:rPr>
            </a:br>
            <a:endParaRPr lang="en-GB"/>
          </a:p>
        </p:txBody>
      </p:sp>
      <p:sp>
        <p:nvSpPr>
          <p:cNvPr id="3" name="TextBox 2">
            <a:extLst>
              <a:ext uri="{FF2B5EF4-FFF2-40B4-BE49-F238E27FC236}">
                <a16:creationId xmlns:a16="http://schemas.microsoft.com/office/drawing/2014/main" id="{31BA9C83-5D79-5F37-FC3C-150F1FA04B6A}"/>
              </a:ext>
            </a:extLst>
          </p:cNvPr>
          <p:cNvSpPr txBox="1"/>
          <p:nvPr/>
        </p:nvSpPr>
        <p:spPr>
          <a:xfrm>
            <a:off x="1615440" y="975360"/>
            <a:ext cx="62077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rgbClr val="0070C0"/>
                </a:solidFill>
                <a:latin typeface="Calibri"/>
              </a:rPr>
              <a:t>Formulary Change: Gliptins</a:t>
            </a:r>
            <a:endParaRPr lang="en-GB"/>
          </a:p>
        </p:txBody>
      </p:sp>
      <p:pic>
        <p:nvPicPr>
          <p:cNvPr id="6" name="Picture 5" descr="Icon&#10;&#10;Description automatically generated">
            <a:extLst>
              <a:ext uri="{FF2B5EF4-FFF2-40B4-BE49-F238E27FC236}">
                <a16:creationId xmlns:a16="http://schemas.microsoft.com/office/drawing/2014/main" id="{1C61D705-5304-A124-AA04-EF5AF0320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84" y="398634"/>
            <a:ext cx="999369" cy="93600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80551418-76EE-2FD3-C5E1-437A5946A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760" y="178193"/>
            <a:ext cx="1985916" cy="792000"/>
          </a:xfrm>
          <a:prstGeom prst="rect">
            <a:avLst/>
          </a:prstGeom>
        </p:spPr>
      </p:pic>
      <p:graphicFrame>
        <p:nvGraphicFramePr>
          <p:cNvPr id="18" name="Table 17">
            <a:extLst>
              <a:ext uri="{FF2B5EF4-FFF2-40B4-BE49-F238E27FC236}">
                <a16:creationId xmlns:a16="http://schemas.microsoft.com/office/drawing/2014/main" id="{38A2F286-1898-9323-7826-A5F79F40F43D}"/>
              </a:ext>
            </a:extLst>
          </p:cNvPr>
          <p:cNvGraphicFramePr>
            <a:graphicFrameLocks noGrp="1"/>
          </p:cNvGraphicFramePr>
          <p:nvPr>
            <p:extLst>
              <p:ext uri="{D42A27DB-BD31-4B8C-83A1-F6EECF244321}">
                <p14:modId xmlns:p14="http://schemas.microsoft.com/office/powerpoint/2010/main" val="837244071"/>
              </p:ext>
            </p:extLst>
          </p:nvPr>
        </p:nvGraphicFramePr>
        <p:xfrm>
          <a:off x="843280" y="1828800"/>
          <a:ext cx="10387568" cy="4518316"/>
        </p:xfrm>
        <a:graphic>
          <a:graphicData uri="http://schemas.openxmlformats.org/drawingml/2006/table">
            <a:tbl>
              <a:tblPr firstRow="1" firstCol="1" bandRow="1">
                <a:tableStyleId>{5C22544A-7EE6-4342-B048-85BDC9FD1C3A}</a:tableStyleId>
              </a:tblPr>
              <a:tblGrid>
                <a:gridCol w="1112520">
                  <a:extLst>
                    <a:ext uri="{9D8B030D-6E8A-4147-A177-3AD203B41FA5}">
                      <a16:colId xmlns:a16="http://schemas.microsoft.com/office/drawing/2014/main" val="2978751763"/>
                    </a:ext>
                  </a:extLst>
                </a:gridCol>
                <a:gridCol w="6663603">
                  <a:extLst>
                    <a:ext uri="{9D8B030D-6E8A-4147-A177-3AD203B41FA5}">
                      <a16:colId xmlns:a16="http://schemas.microsoft.com/office/drawing/2014/main" val="1233299248"/>
                    </a:ext>
                  </a:extLst>
                </a:gridCol>
                <a:gridCol w="2611445">
                  <a:extLst>
                    <a:ext uri="{9D8B030D-6E8A-4147-A177-3AD203B41FA5}">
                      <a16:colId xmlns:a16="http://schemas.microsoft.com/office/drawing/2014/main" val="699724178"/>
                    </a:ext>
                  </a:extLst>
                </a:gridCol>
              </a:tblGrid>
              <a:tr h="387295">
                <a:tc>
                  <a:txBody>
                    <a:bodyPr/>
                    <a:lstStyle/>
                    <a:p>
                      <a:pPr>
                        <a:lnSpc>
                          <a:spcPct val="115000"/>
                        </a:lnSpc>
                        <a:spcAft>
                          <a:spcPts val="1000"/>
                        </a:spcAft>
                        <a:buNone/>
                      </a:pPr>
                      <a:r>
                        <a:rPr lang="en-GB" sz="1050" b="1" kern="100">
                          <a:solidFill>
                            <a:schemeClr val="tx1"/>
                          </a:solidFill>
                          <a:effectLst/>
                          <a:latin typeface="Arial"/>
                          <a:ea typeface="Calibri"/>
                          <a:cs typeface="Times New Roman"/>
                        </a:rPr>
                        <a:t>DPP-4 Inhibitors</a:t>
                      </a:r>
                      <a:endParaRPr lang="en-GB" sz="1100" kern="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15000"/>
                        </a:lnSpc>
                        <a:spcAft>
                          <a:spcPts val="1000"/>
                        </a:spcAft>
                        <a:buNone/>
                      </a:pPr>
                      <a:r>
                        <a:rPr lang="en-GB" sz="1050" b="1" kern="100">
                          <a:solidFill>
                            <a:schemeClr val="tx1"/>
                          </a:solidFill>
                          <a:effectLst/>
                          <a:latin typeface="Arial"/>
                          <a:ea typeface="Calibri"/>
                          <a:cs typeface="Times New Roman"/>
                        </a:rPr>
                        <a:t>Formulary Status across South Yorkshire</a:t>
                      </a:r>
                      <a:endParaRPr lang="en-GB" sz="1100" kern="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15000"/>
                        </a:lnSpc>
                        <a:spcAft>
                          <a:spcPts val="1000"/>
                        </a:spcAft>
                        <a:buNone/>
                      </a:pPr>
                      <a:r>
                        <a:rPr lang="en-GB" sz="1050" b="1" kern="100">
                          <a:solidFill>
                            <a:schemeClr val="tx1"/>
                          </a:solidFill>
                          <a:effectLst/>
                          <a:latin typeface="Arial"/>
                          <a:ea typeface="Calibri"/>
                          <a:cs typeface="Times New Roman"/>
                        </a:rPr>
                        <a:t>Usual dose</a:t>
                      </a:r>
                      <a:endParaRPr lang="en-GB" sz="1100" kern="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919179283"/>
                  </a:ext>
                </a:extLst>
              </a:tr>
              <a:tr h="888612">
                <a:tc>
                  <a:txBody>
                    <a:bodyPr/>
                    <a:lstStyle/>
                    <a:p>
                      <a:pPr>
                        <a:lnSpc>
                          <a:spcPct val="115000"/>
                        </a:lnSpc>
                        <a:spcAft>
                          <a:spcPts val="1000"/>
                        </a:spcAft>
                        <a:buNone/>
                      </a:pPr>
                      <a:r>
                        <a:rPr lang="en-GB" sz="1000" u="sng" kern="100">
                          <a:solidFill>
                            <a:srgbClr val="000000"/>
                          </a:solidFill>
                          <a:effectLst/>
                          <a:latin typeface="Arial"/>
                          <a:ea typeface="Calibri"/>
                          <a:cs typeface="Times New Roman"/>
                          <a:hlinkClick r:id="rId4"/>
                        </a:rPr>
                        <a:t>Sitagliptin (generic)</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First line/preferred cost-effective gliptin</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Generic sitagliptin is first line for all eligible patients/new initiations. Where existing patients are prescribed a different gliptin, and ongoing prescribing of a gliptin is indicated following diabetes review, switch to generic sitagliptin if appropriate. </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HbA1c should be checked as usual in line with NICE guidance i.e. every 3 – 6 months.</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100mg OD</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50mg OD - eGFR ≥ 30 to &lt; 45mL/min/1.73m</a:t>
                      </a:r>
                      <a:r>
                        <a:rPr lang="en-GB" sz="900" kern="100" baseline="30000">
                          <a:solidFill>
                            <a:srgbClr val="000000"/>
                          </a:solidFill>
                          <a:effectLst/>
                          <a:latin typeface="Arial"/>
                          <a:ea typeface="Calibri"/>
                          <a:cs typeface="Times New Roman"/>
                        </a:rPr>
                        <a:t>2</a:t>
                      </a:r>
                      <a:r>
                        <a:rPr lang="en-GB" sz="900" kern="100">
                          <a:solidFill>
                            <a:srgbClr val="000000"/>
                          </a:solidFill>
                          <a:effectLst/>
                          <a:latin typeface="Arial"/>
                          <a:ea typeface="Calibri"/>
                          <a:cs typeface="Times New Roman"/>
                        </a:rPr>
                        <a:t>:</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25mg OD - eGFR &lt; 30 mL/min/1.73m</a:t>
                      </a:r>
                      <a:r>
                        <a:rPr lang="en-GB" sz="900" kern="100" baseline="30000">
                          <a:solidFill>
                            <a:srgbClr val="000000"/>
                          </a:solidFill>
                          <a:effectLst/>
                          <a:latin typeface="Arial"/>
                          <a:ea typeface="Calibri"/>
                          <a:cs typeface="Times New Roman"/>
                        </a:rPr>
                        <a:t>2</a:t>
                      </a:r>
                      <a:r>
                        <a:rPr lang="en-GB" sz="900" kern="100">
                          <a:solidFill>
                            <a:srgbClr val="000000"/>
                          </a:solidFill>
                          <a:effectLst/>
                          <a:latin typeface="Arial"/>
                          <a:ea typeface="Calibri"/>
                          <a:cs typeface="Times New Roman"/>
                        </a:rPr>
                        <a:t>:</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412229"/>
                  </a:ext>
                </a:extLst>
              </a:tr>
              <a:tr h="636777">
                <a:tc>
                  <a:txBody>
                    <a:bodyPr/>
                    <a:lstStyle/>
                    <a:p>
                      <a:pPr>
                        <a:lnSpc>
                          <a:spcPct val="115000"/>
                        </a:lnSpc>
                        <a:spcAft>
                          <a:spcPts val="1000"/>
                        </a:spcAft>
                        <a:buNone/>
                      </a:pPr>
                      <a:r>
                        <a:rPr lang="en-GB" sz="1000" u="sng" kern="100">
                          <a:solidFill>
                            <a:srgbClr val="000000"/>
                          </a:solidFill>
                          <a:effectLst/>
                          <a:latin typeface="Arial"/>
                          <a:ea typeface="Calibri"/>
                          <a:cs typeface="Times New Roman"/>
                          <a:hlinkClick r:id="rId5"/>
                        </a:rPr>
                        <a:t>Linagliptin</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Second line </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Linagliptin is the second line gliptin to be used only after sitagliptin has been tried, or if eGFR</a:t>
                      </a:r>
                      <a:r>
                        <a:rPr lang="en-GB" sz="900" kern="100">
                          <a:solidFill>
                            <a:srgbClr val="000000"/>
                          </a:solidFill>
                          <a:effectLst/>
                          <a:latin typeface="Calibri"/>
                          <a:ea typeface="Calibri"/>
                          <a:cs typeface="Times New Roman"/>
                        </a:rPr>
                        <a:t> </a:t>
                      </a:r>
                      <a:r>
                        <a:rPr lang="en-GB" sz="900" kern="100">
                          <a:solidFill>
                            <a:srgbClr val="000000"/>
                          </a:solidFill>
                          <a:effectLst/>
                          <a:latin typeface="Arial"/>
                          <a:ea typeface="Calibri"/>
                          <a:cs typeface="Times New Roman"/>
                        </a:rPr>
                        <a:t>45ml/min/1.73m</a:t>
                      </a:r>
                      <a:r>
                        <a:rPr lang="en-GB" sz="900" kern="100" baseline="30000">
                          <a:solidFill>
                            <a:srgbClr val="000000"/>
                          </a:solidFill>
                          <a:effectLst/>
                          <a:latin typeface="Arial"/>
                          <a:ea typeface="Calibri"/>
                          <a:cs typeface="Times New Roman"/>
                        </a:rPr>
                        <a:t>2</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5mg OD </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(No dose adjustment required in renal impairment)</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2088450"/>
                  </a:ext>
                </a:extLst>
              </a:tr>
              <a:tr h="802094">
                <a:tc>
                  <a:txBody>
                    <a:bodyPr/>
                    <a:lstStyle/>
                    <a:p>
                      <a:pPr>
                        <a:lnSpc>
                          <a:spcPct val="115000"/>
                        </a:lnSpc>
                        <a:spcAft>
                          <a:spcPts val="1000"/>
                        </a:spcAft>
                        <a:buNone/>
                      </a:pPr>
                      <a:r>
                        <a:rPr lang="en-GB" sz="1000" u="sng" kern="100">
                          <a:solidFill>
                            <a:srgbClr val="000000"/>
                          </a:solidFill>
                          <a:effectLst/>
                          <a:latin typeface="Arial"/>
                          <a:ea typeface="Calibri"/>
                          <a:cs typeface="Times New Roman"/>
                          <a:hlinkClick r:id="rId6"/>
                        </a:rPr>
                        <a:t>Alogliptin</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(NB: Not licensed in monotherapy)</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Not recommended for new patients </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Where existing patients are prescribed alogliptin, and ongoing prescribing of a gliptin is indicated following next diabetes review, switch to generic sitagliptin if appropriate</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kern="100">
                          <a:solidFill>
                            <a:srgbClr val="000000"/>
                          </a:solidFill>
                          <a:effectLst/>
                          <a:latin typeface="Arial"/>
                          <a:ea typeface="Calibri"/>
                          <a:cs typeface="Times New Roman"/>
                        </a:rPr>
                        <a:t>25mg OD</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450141"/>
                  </a:ext>
                </a:extLst>
              </a:tr>
              <a:tr h="471460">
                <a:tc>
                  <a:txBody>
                    <a:bodyPr/>
                    <a:lstStyle/>
                    <a:p>
                      <a:pPr>
                        <a:lnSpc>
                          <a:spcPct val="115000"/>
                        </a:lnSpc>
                        <a:spcAft>
                          <a:spcPts val="1000"/>
                        </a:spcAft>
                        <a:buNone/>
                      </a:pPr>
                      <a:r>
                        <a:rPr lang="en-GB" sz="1000" u="sng" kern="100">
                          <a:solidFill>
                            <a:srgbClr val="000000"/>
                          </a:solidFill>
                          <a:effectLst/>
                          <a:latin typeface="Arial"/>
                          <a:ea typeface="Calibri"/>
                          <a:cs typeface="Times New Roman"/>
                          <a:hlinkClick r:id="rId7"/>
                        </a:rPr>
                        <a:t>Saxagliptin</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Not recommended for new patients</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Advice as per Alogliptin</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kern="100">
                          <a:solidFill>
                            <a:srgbClr val="000000"/>
                          </a:solidFill>
                          <a:effectLst/>
                          <a:latin typeface="Arial"/>
                          <a:ea typeface="Calibri"/>
                          <a:cs typeface="Times New Roman"/>
                        </a:rPr>
                        <a:t>5mg OD</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2.5mg once daily eGFR &lt; 45 mL/min/1.73 m</a:t>
                      </a:r>
                      <a:r>
                        <a:rPr lang="en-GB" sz="900" kern="100" baseline="30000">
                          <a:solidFill>
                            <a:srgbClr val="000000"/>
                          </a:solidFill>
                          <a:effectLst/>
                          <a:latin typeface="Arial"/>
                          <a:ea typeface="Calibri"/>
                          <a:cs typeface="Times New Roman"/>
                        </a:rPr>
                        <a:t>2</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865044"/>
                  </a:ext>
                </a:extLst>
              </a:tr>
              <a:tr h="792480">
                <a:tc>
                  <a:txBody>
                    <a:bodyPr/>
                    <a:lstStyle/>
                    <a:p>
                      <a:pPr>
                        <a:lnSpc>
                          <a:spcPct val="115000"/>
                        </a:lnSpc>
                        <a:spcAft>
                          <a:spcPts val="1000"/>
                        </a:spcAft>
                        <a:buNone/>
                      </a:pPr>
                      <a:r>
                        <a:rPr lang="en-GB" sz="1000" u="sng" kern="100">
                          <a:solidFill>
                            <a:srgbClr val="000000"/>
                          </a:solidFill>
                          <a:effectLst/>
                          <a:latin typeface="Arial"/>
                          <a:ea typeface="Calibri"/>
                          <a:cs typeface="Times New Roman"/>
                          <a:hlinkClick r:id="rId8"/>
                        </a:rPr>
                        <a:t>Vildagliptin</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Not recommended for new patients</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Advice as per Alogliptin</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kern="100">
                          <a:solidFill>
                            <a:srgbClr val="000000"/>
                          </a:solidFill>
                          <a:effectLst/>
                          <a:latin typeface="Arial"/>
                          <a:ea typeface="Calibri"/>
                          <a:cs typeface="Times New Roman"/>
                        </a:rPr>
                        <a:t>50mg BD</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Calibri"/>
                          <a:ea typeface="Calibri"/>
                          <a:cs typeface="Times New Roman"/>
                        </a:rPr>
                        <a:t>50mg once daily eGFR &lt; 50 mL/min/1.73 m</a:t>
                      </a:r>
                      <a:r>
                        <a:rPr lang="en-GB" sz="900" kern="100" baseline="30000">
                          <a:solidFill>
                            <a:srgbClr val="000000"/>
                          </a:solidFill>
                          <a:effectLst/>
                          <a:latin typeface="Calibri"/>
                          <a:ea typeface="Calibri"/>
                          <a:cs typeface="Times New Roman"/>
                        </a:rPr>
                        <a:t>2</a:t>
                      </a:r>
                      <a:r>
                        <a:rPr lang="en-GB" sz="900" kern="100">
                          <a:solidFill>
                            <a:srgbClr val="000000"/>
                          </a:solidFill>
                          <a:effectLst/>
                          <a:latin typeface="Calibri"/>
                          <a:ea typeface="Calibri"/>
                          <a:cs typeface="Times New Roman"/>
                        </a:rPr>
                        <a:t>:</a:t>
                      </a:r>
                      <a:endParaRPr lang="en-GB" sz="1100" kern="100">
                        <a:effectLst/>
                        <a:latin typeface="Calibri"/>
                        <a:ea typeface="Calibri"/>
                        <a:cs typeface="Times New Roman"/>
                      </a:endParaRPr>
                    </a:p>
                    <a:p>
                      <a:pPr>
                        <a:lnSpc>
                          <a:spcPct val="115000"/>
                        </a:lnSpc>
                        <a:spcAft>
                          <a:spcPts val="1000"/>
                        </a:spcAft>
                        <a:buNone/>
                      </a:pP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18400"/>
                  </a:ext>
                </a:extLst>
              </a:tr>
              <a:tr h="539210">
                <a:tc>
                  <a:txBody>
                    <a:bodyPr/>
                    <a:lstStyle/>
                    <a:p>
                      <a:pPr>
                        <a:lnSpc>
                          <a:spcPct val="115000"/>
                        </a:lnSpc>
                        <a:spcAft>
                          <a:spcPts val="1000"/>
                        </a:spcAft>
                        <a:buNone/>
                      </a:pPr>
                      <a:r>
                        <a:rPr lang="en-GB" sz="1000" kern="100">
                          <a:solidFill>
                            <a:srgbClr val="000000"/>
                          </a:solidFill>
                          <a:effectLst/>
                          <a:latin typeface="Arial"/>
                          <a:ea typeface="Calibri"/>
                          <a:cs typeface="Times New Roman"/>
                        </a:rPr>
                        <a:t>Gliptin Combination Products</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b="1" kern="100">
                          <a:solidFill>
                            <a:srgbClr val="000000"/>
                          </a:solidFill>
                          <a:effectLst/>
                          <a:latin typeface="Arial"/>
                          <a:ea typeface="Calibri"/>
                          <a:cs typeface="Times New Roman"/>
                        </a:rPr>
                        <a:t>Not recommended for new patients</a:t>
                      </a:r>
                      <a:endParaRPr lang="en-GB" sz="1100" kern="100">
                        <a:effectLst/>
                        <a:latin typeface="Arial"/>
                        <a:ea typeface="Calibri"/>
                        <a:cs typeface="Times New Roman"/>
                      </a:endParaRPr>
                    </a:p>
                    <a:p>
                      <a:pPr>
                        <a:lnSpc>
                          <a:spcPct val="115000"/>
                        </a:lnSpc>
                        <a:spcAft>
                          <a:spcPts val="1000"/>
                        </a:spcAft>
                        <a:buNone/>
                      </a:pPr>
                      <a:r>
                        <a:rPr lang="en-GB" sz="900" kern="100">
                          <a:solidFill>
                            <a:srgbClr val="000000"/>
                          </a:solidFill>
                          <a:effectLst/>
                          <a:latin typeface="Arial"/>
                          <a:ea typeface="Calibri"/>
                          <a:cs typeface="Times New Roman"/>
                        </a:rPr>
                        <a:t>Advice as per Alogliptin</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en-GB" sz="1000" kern="100">
                          <a:solidFill>
                            <a:srgbClr val="000000"/>
                          </a:solidFill>
                          <a:effectLst/>
                          <a:latin typeface="Arial"/>
                          <a:ea typeface="Calibri"/>
                          <a:cs typeface="Times New Roman"/>
                        </a:rPr>
                        <a:t>As per individual </a:t>
                      </a:r>
                      <a:r>
                        <a:rPr lang="en-GB" sz="1000" u="sng" kern="100">
                          <a:solidFill>
                            <a:srgbClr val="000000"/>
                          </a:solidFill>
                          <a:effectLst/>
                          <a:latin typeface="Arial"/>
                          <a:ea typeface="Calibri"/>
                          <a:cs typeface="Times New Roman"/>
                          <a:hlinkClick r:id="rId9"/>
                        </a:rPr>
                        <a:t>SPC’s</a:t>
                      </a:r>
                      <a:endParaRPr lang="en-GB" sz="1100" kern="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307046"/>
                  </a:ext>
                </a:extLst>
              </a:tr>
            </a:tbl>
          </a:graphicData>
        </a:graphic>
      </p:graphicFrame>
    </p:spTree>
    <p:extLst>
      <p:ext uri="{BB962C8B-B14F-4D97-AF65-F5344CB8AC3E}">
        <p14:creationId xmlns:p14="http://schemas.microsoft.com/office/powerpoint/2010/main" val="549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5B37-AADF-FE7E-0958-18484EACE9E8}"/>
              </a:ext>
            </a:extLst>
          </p:cNvPr>
          <p:cNvSpPr>
            <a:spLocks noGrp="1"/>
          </p:cNvSpPr>
          <p:nvPr>
            <p:ph type="title"/>
          </p:nvPr>
        </p:nvSpPr>
        <p:spPr>
          <a:xfrm>
            <a:off x="626795" y="435158"/>
            <a:ext cx="9474642" cy="1325563"/>
          </a:xfrm>
        </p:spPr>
        <p:txBody>
          <a:bodyPr>
            <a:normAutofit fontScale="90000"/>
          </a:bodyPr>
          <a:lstStyle/>
          <a:p>
            <a:pPr algn="ctr">
              <a:lnSpc>
                <a:spcPct val="100000"/>
              </a:lnSpc>
            </a:pPr>
            <a:r>
              <a:rPr lang="en-GB" sz="2800" b="1">
                <a:solidFill>
                  <a:schemeClr val="tx2">
                    <a:lumMod val="50000"/>
                    <a:lumOff val="50000"/>
                  </a:schemeClr>
                </a:solidFill>
                <a:ea typeface="+mj-lt"/>
                <a:cs typeface="+mj-lt"/>
              </a:rPr>
              <a:t>Progestogens for endometrial protection when using HRT </a:t>
            </a:r>
            <a:br>
              <a:rPr lang="en-GB" sz="2800" b="1">
                <a:ea typeface="+mj-lt"/>
                <a:cs typeface="+mj-lt"/>
              </a:rPr>
            </a:br>
            <a:r>
              <a:rPr lang="en-GB" sz="2800" b="1">
                <a:solidFill>
                  <a:schemeClr val="tx2">
                    <a:lumMod val="50000"/>
                    <a:lumOff val="50000"/>
                  </a:schemeClr>
                </a:solidFill>
                <a:ea typeface="+mj-lt"/>
                <a:cs typeface="+mj-lt"/>
              </a:rPr>
              <a:t>Guidance for Sheffield Primary Care </a:t>
            </a:r>
            <a:br>
              <a:rPr lang="en-GB" sz="2800" b="1">
                <a:solidFill>
                  <a:schemeClr val="tx2">
                    <a:lumMod val="50000"/>
                    <a:lumOff val="50000"/>
                  </a:schemeClr>
                </a:solidFill>
                <a:ea typeface="+mj-lt"/>
                <a:cs typeface="+mj-lt"/>
              </a:rPr>
            </a:br>
            <a:r>
              <a:rPr lang="en-GB" sz="1600">
                <a:latin typeface="Arial"/>
                <a:cs typeface="Arial"/>
                <a:hlinkClick r:id="rId3"/>
              </a:rPr>
              <a:t>www.intranet.sheffieldccg.nhs.uk/Downloads/Medicines%20Management/prescribing%20guidelines/Progestogens.pdf</a:t>
            </a:r>
            <a:r>
              <a:rPr lang="en-GB" sz="1600">
                <a:solidFill>
                  <a:srgbClr val="000000"/>
                </a:solidFill>
                <a:latin typeface="Arial"/>
                <a:cs typeface="Arial"/>
              </a:rPr>
              <a:t> </a:t>
            </a:r>
            <a:endParaRPr lang="en-US" sz="1600" b="1">
              <a:solidFill>
                <a:schemeClr val="tx2">
                  <a:lumMod val="50000"/>
                  <a:lumOff val="50000"/>
                </a:schemeClr>
              </a:solidFill>
            </a:endParaRPr>
          </a:p>
        </p:txBody>
      </p:sp>
      <p:sp>
        <p:nvSpPr>
          <p:cNvPr id="3" name="Content Placeholder 2">
            <a:extLst>
              <a:ext uri="{FF2B5EF4-FFF2-40B4-BE49-F238E27FC236}">
                <a16:creationId xmlns:a16="http://schemas.microsoft.com/office/drawing/2014/main" id="{A518819B-3615-499A-CCCB-9D21FE8C39BD}"/>
              </a:ext>
            </a:extLst>
          </p:cNvPr>
          <p:cNvSpPr>
            <a:spLocks noGrp="1"/>
          </p:cNvSpPr>
          <p:nvPr>
            <p:ph idx="1"/>
          </p:nvPr>
        </p:nvSpPr>
        <p:spPr>
          <a:xfrm>
            <a:off x="626795" y="1845714"/>
            <a:ext cx="11353800" cy="4351338"/>
          </a:xfrm>
        </p:spPr>
        <p:txBody>
          <a:bodyPr vert="horz" lIns="91440" tIns="45720" rIns="91440" bIns="45720" rtlCol="0" anchor="t">
            <a:normAutofit/>
          </a:bodyPr>
          <a:lstStyle/>
          <a:p>
            <a:r>
              <a:rPr lang="en-GB" sz="2000">
                <a:latin typeface="Arial"/>
                <a:cs typeface="Arial"/>
              </a:rPr>
              <a:t>Aim: to support the use of progestogens in individuals with a uterus receiving HRT; to optimise the dose and choice of progestogen in proportion to the oestrogen dose and to manage unscheduled bleeding.</a:t>
            </a:r>
          </a:p>
          <a:p>
            <a:r>
              <a:rPr lang="en-GB" sz="2000">
                <a:latin typeface="Arial"/>
                <a:cs typeface="Arial"/>
              </a:rPr>
              <a:t>Is complementary to the SYB Cancer Alliance: </a:t>
            </a:r>
            <a:r>
              <a:rPr lang="en-GB" sz="2000">
                <a:latin typeface="Arial"/>
                <a:ea typeface="+mn-lt"/>
                <a:cs typeface="Arial"/>
              </a:rPr>
              <a:t>Guidance for patients on HRT with unscheduled bleeding </a:t>
            </a:r>
          </a:p>
          <a:p>
            <a:pPr marL="0" indent="0">
              <a:buNone/>
            </a:pPr>
            <a:r>
              <a:rPr lang="en-GB" sz="1600">
                <a:latin typeface="Arial"/>
                <a:ea typeface="+mn-lt"/>
                <a:cs typeface="Arial"/>
                <a:hlinkClick r:id="rId4"/>
              </a:rPr>
              <a:t>https://syics.co.uk/application/files/3417/2372/6971/Guidance_for_patients_on_HRT_with_unscheduled_bleeding_Vs_3.0_SY_Cancer__Alliance.pdf</a:t>
            </a:r>
            <a:r>
              <a:rPr lang="en-GB" sz="1600">
                <a:latin typeface="Arial"/>
                <a:ea typeface="+mn-lt"/>
                <a:cs typeface="Arial"/>
              </a:rPr>
              <a:t>   </a:t>
            </a:r>
          </a:p>
          <a:p>
            <a:pPr marL="0" indent="0">
              <a:buNone/>
            </a:pPr>
            <a:endParaRPr lang="en-GB" sz="1600">
              <a:latin typeface="Arial"/>
              <a:cs typeface="Arial"/>
            </a:endParaRPr>
          </a:p>
          <a:p>
            <a:r>
              <a:rPr lang="en-GB" sz="2000">
                <a:latin typeface="Arial"/>
                <a:cs typeface="Arial"/>
              </a:rPr>
              <a:t>Based on BMS guidelines and local recommendations, including Sheffield Formulary progestogen choices.</a:t>
            </a:r>
          </a:p>
          <a:p>
            <a:pPr lvl="3"/>
            <a:endParaRPr lang="en-GB" sz="1000">
              <a:latin typeface="Arial"/>
              <a:cs typeface="Arial"/>
            </a:endParaRPr>
          </a:p>
          <a:p>
            <a:pPr lvl="3"/>
            <a:endParaRPr lang="en-GB" sz="1000">
              <a:latin typeface="Arial"/>
              <a:cs typeface="Arial"/>
            </a:endParaRPr>
          </a:p>
          <a:p>
            <a:pPr marL="1371600" lvl="3" indent="0">
              <a:buNone/>
            </a:pPr>
            <a:r>
              <a:rPr lang="en-GB" sz="2000">
                <a:solidFill>
                  <a:srgbClr val="474747"/>
                </a:solidFill>
                <a:latin typeface="Arial"/>
                <a:cs typeface="Arial"/>
              </a:rPr>
              <a:t>Familiarise with recommendations in the guideline and appendices</a:t>
            </a:r>
            <a:endParaRPr lang="en-GB" sz="2000">
              <a:latin typeface="Arial"/>
              <a:cs typeface="Arial"/>
            </a:endParaRPr>
          </a:p>
        </p:txBody>
      </p:sp>
      <p:pic>
        <p:nvPicPr>
          <p:cNvPr id="5" name="Picture 4" descr="Text&#10;&#10;Description automatically generated with low confidence">
            <a:extLst>
              <a:ext uri="{FF2B5EF4-FFF2-40B4-BE49-F238E27FC236}">
                <a16:creationId xmlns:a16="http://schemas.microsoft.com/office/drawing/2014/main" id="{E731DE9C-63E5-664F-3C97-1D4CE91DD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6435" y="305940"/>
            <a:ext cx="1858916" cy="792000"/>
          </a:xfrm>
          <a:prstGeom prst="rect">
            <a:avLst/>
          </a:prstGeom>
        </p:spPr>
      </p:pic>
      <p:pic>
        <p:nvPicPr>
          <p:cNvPr id="6" name="Picture 5" descr="Icon&#10;&#10;Description automatically generated">
            <a:extLst>
              <a:ext uri="{FF2B5EF4-FFF2-40B4-BE49-F238E27FC236}">
                <a16:creationId xmlns:a16="http://schemas.microsoft.com/office/drawing/2014/main" id="{13494EF1-CB28-6F26-260E-1406540A0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5660"/>
            <a:ext cx="898796" cy="792000"/>
          </a:xfrm>
          <a:prstGeom prst="rect">
            <a:avLst/>
          </a:prstGeom>
        </p:spPr>
      </p:pic>
      <p:pic>
        <p:nvPicPr>
          <p:cNvPr id="8" name="Picture 7" descr="A hand pressing a button&#10;&#10;Description automatically generated">
            <a:extLst>
              <a:ext uri="{FF2B5EF4-FFF2-40B4-BE49-F238E27FC236}">
                <a16:creationId xmlns:a16="http://schemas.microsoft.com/office/drawing/2014/main" id="{3205DA3E-5577-BAF5-0815-FD0255EB77BD}"/>
              </a:ext>
            </a:extLst>
          </p:cNvPr>
          <p:cNvPicPr>
            <a:picLocks noChangeAspect="1"/>
          </p:cNvPicPr>
          <p:nvPr/>
        </p:nvPicPr>
        <p:blipFill>
          <a:blip r:embed="rId7"/>
          <a:stretch>
            <a:fillRect/>
          </a:stretch>
        </p:blipFill>
        <p:spPr>
          <a:xfrm>
            <a:off x="1010081" y="5178482"/>
            <a:ext cx="748408" cy="741348"/>
          </a:xfrm>
          <a:prstGeom prst="rect">
            <a:avLst/>
          </a:prstGeom>
        </p:spPr>
      </p:pic>
    </p:spTree>
    <p:extLst>
      <p:ext uri="{BB962C8B-B14F-4D97-AF65-F5344CB8AC3E}">
        <p14:creationId xmlns:p14="http://schemas.microsoft.com/office/powerpoint/2010/main" val="11074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7517-FB07-DE13-38DE-B870E240D927}"/>
              </a:ext>
            </a:extLst>
          </p:cNvPr>
          <p:cNvSpPr>
            <a:spLocks noGrp="1"/>
          </p:cNvSpPr>
          <p:nvPr>
            <p:ph type="title"/>
          </p:nvPr>
        </p:nvSpPr>
        <p:spPr>
          <a:xfrm>
            <a:off x="1854200" y="472587"/>
            <a:ext cx="7692294" cy="788255"/>
          </a:xfrm>
        </p:spPr>
        <p:txBody>
          <a:bodyPr>
            <a:normAutofit fontScale="90000"/>
          </a:bodyPr>
          <a:lstStyle/>
          <a:p>
            <a:pPr algn="ctr"/>
            <a:br>
              <a:rPr lang="en-GB" sz="2500" b="1"/>
            </a:br>
            <a:r>
              <a:rPr lang="en-GB" sz="2500" b="1">
                <a:solidFill>
                  <a:schemeClr val="tx2">
                    <a:lumMod val="50000"/>
                    <a:lumOff val="50000"/>
                  </a:schemeClr>
                </a:solidFill>
              </a:rPr>
              <a:t>Progestogens for endometrial protection when using HRT (cont'd) </a:t>
            </a:r>
            <a:br>
              <a:rPr lang="en-GB" sz="2500" b="1"/>
            </a:br>
            <a:endParaRPr lang="en-GB" sz="2500"/>
          </a:p>
        </p:txBody>
      </p:sp>
      <p:sp>
        <p:nvSpPr>
          <p:cNvPr id="3" name="Content Placeholder 2">
            <a:extLst>
              <a:ext uri="{FF2B5EF4-FFF2-40B4-BE49-F238E27FC236}">
                <a16:creationId xmlns:a16="http://schemas.microsoft.com/office/drawing/2014/main" id="{4D6262E6-567F-4A82-CC85-62F817C9EE97}"/>
              </a:ext>
            </a:extLst>
          </p:cNvPr>
          <p:cNvSpPr>
            <a:spLocks noGrp="1"/>
          </p:cNvSpPr>
          <p:nvPr>
            <p:ph idx="1"/>
          </p:nvPr>
        </p:nvSpPr>
        <p:spPr>
          <a:xfrm>
            <a:off x="838200" y="1532549"/>
            <a:ext cx="10515600" cy="4644414"/>
          </a:xfrm>
        </p:spPr>
        <p:txBody>
          <a:bodyPr vert="horz" lIns="91440" tIns="45720" rIns="91440" bIns="45720" rtlCol="0" anchor="t">
            <a:normAutofit lnSpcReduction="10000"/>
          </a:bodyPr>
          <a:lstStyle/>
          <a:p>
            <a:r>
              <a:rPr lang="en-GB" sz="2000">
                <a:latin typeface="Arial"/>
                <a:ea typeface="+mn-lt"/>
                <a:cs typeface="+mn-lt"/>
              </a:rPr>
              <a:t>Oestrogen alone HRT will increase the risk of endometrial hyperplasia over 1-3 years. </a:t>
            </a:r>
          </a:p>
          <a:p>
            <a:r>
              <a:rPr lang="en-GB" sz="2000">
                <a:latin typeface="Arial"/>
                <a:ea typeface="+mn-lt"/>
                <a:cs typeface="+mn-lt"/>
              </a:rPr>
              <a:t>Women with an intact uterus need either sequential (cyclical) progestogen for 12-14 days per cycle, if less than 12 months since last LMP, or continuous (combined) if more than 12 months since LMP. Appendix 1 lists standard dose progestogens and Sheffield Formulary choices.</a:t>
            </a:r>
          </a:p>
          <a:p>
            <a:r>
              <a:rPr lang="en-GB" sz="2000">
                <a:latin typeface="Arial"/>
                <a:ea typeface="+mn-lt"/>
                <a:cs typeface="+mn-lt"/>
              </a:rPr>
              <a:t>The dose of progestogen should be in proportion to the oestrogen dose. See Appendix 2 in guideline (taken from BMS 2024 joint guidance).</a:t>
            </a:r>
          </a:p>
          <a:p>
            <a:r>
              <a:rPr lang="en-GB" sz="2000">
                <a:latin typeface="Arial"/>
                <a:ea typeface="+mn-lt"/>
                <a:cs typeface="+mn-lt"/>
              </a:rPr>
              <a:t>Unscheduled bleeding – consider increasing the progestogen dose or using an alternative type.</a:t>
            </a:r>
          </a:p>
          <a:p>
            <a:r>
              <a:rPr lang="en-GB" sz="2000">
                <a:latin typeface="Arial"/>
                <a:cs typeface="Arial"/>
              </a:rPr>
              <a:t>Use of Mirena (or equivalent 52mcg LNG-IUD) </a:t>
            </a:r>
            <a:r>
              <a:rPr lang="en-GB" sz="2000">
                <a:latin typeface="Arial"/>
                <a:ea typeface="+mn-lt"/>
                <a:cs typeface="+mn-lt"/>
              </a:rPr>
              <a:t>reduces episodes of unscheduled bleeding when compared with other progestogen preparations.</a:t>
            </a:r>
            <a:endParaRPr lang="en-GB" sz="2000">
              <a:latin typeface="Arial"/>
              <a:cs typeface="Arial"/>
            </a:endParaRPr>
          </a:p>
          <a:p>
            <a:r>
              <a:rPr lang="en-GB" sz="2000">
                <a:latin typeface="Arial"/>
                <a:cs typeface="Arial"/>
              </a:rPr>
              <a:t>Advice is given on the off-label use of oral </a:t>
            </a:r>
            <a:r>
              <a:rPr lang="en-GB" sz="2000" err="1">
                <a:latin typeface="Arial"/>
                <a:cs typeface="Arial"/>
              </a:rPr>
              <a:t>micronised</a:t>
            </a:r>
            <a:r>
              <a:rPr lang="en-GB" sz="2000">
                <a:latin typeface="Arial"/>
                <a:cs typeface="Arial"/>
              </a:rPr>
              <a:t> progesterone by the vaginal route. This may reduce progestogenic side-effects if other progestogens are not suitable. No evidence </a:t>
            </a:r>
            <a:r>
              <a:rPr lang="en-GB" sz="2000" err="1">
                <a:latin typeface="Arial"/>
                <a:cs typeface="Arial"/>
              </a:rPr>
              <a:t>pv</a:t>
            </a:r>
            <a:r>
              <a:rPr lang="en-GB" sz="2000">
                <a:latin typeface="Arial"/>
                <a:cs typeface="Arial"/>
              </a:rPr>
              <a:t> reduces unscheduled bleeding over oral route, but may be trialled if alternatives are not suitable.</a:t>
            </a:r>
          </a:p>
        </p:txBody>
      </p:sp>
      <p:pic>
        <p:nvPicPr>
          <p:cNvPr id="5" name="Picture 4" descr="Icon&#10;&#10;Description automatically generated">
            <a:extLst>
              <a:ext uri="{FF2B5EF4-FFF2-40B4-BE49-F238E27FC236}">
                <a16:creationId xmlns:a16="http://schemas.microsoft.com/office/drawing/2014/main" id="{FCDA4D15-FD65-5196-8FDD-5F1C26B6D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69" y="244275"/>
            <a:ext cx="898796" cy="792000"/>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FE33128D-7059-69F5-3FE6-82407040A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435" y="305940"/>
            <a:ext cx="1858916" cy="792000"/>
          </a:xfrm>
          <a:prstGeom prst="rect">
            <a:avLst/>
          </a:prstGeom>
        </p:spPr>
      </p:pic>
    </p:spTree>
    <p:extLst>
      <p:ext uri="{BB962C8B-B14F-4D97-AF65-F5344CB8AC3E}">
        <p14:creationId xmlns:p14="http://schemas.microsoft.com/office/powerpoint/2010/main" val="25026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7536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163773" y="532263"/>
            <a:ext cx="11900847" cy="5938955"/>
          </a:xfrm>
        </p:spPr>
        <p:txBody>
          <a:bodyPr>
            <a:noAutofit/>
          </a:bodyPr>
          <a:lstStyle/>
          <a:p>
            <a:pPr marL="0" indent="0">
              <a:lnSpc>
                <a:spcPct val="100000"/>
              </a:lnSpc>
              <a:spcBef>
                <a:spcPts val="0"/>
              </a:spcBef>
              <a:buNone/>
            </a:pPr>
            <a:endParaRPr lang="en-GB" sz="1400" b="0" i="0" u="none" strike="noStrike" baseline="0">
              <a:solidFill>
                <a:srgbClr val="000000"/>
              </a:solidFill>
              <a:latin typeface="Arial" panose="020B0604020202020204" pitchFamily="34" charset="0"/>
            </a:endParaRPr>
          </a:p>
          <a:p>
            <a:pPr marL="0" indent="0">
              <a:lnSpc>
                <a:spcPct val="100000"/>
              </a:lnSpc>
              <a:spcBef>
                <a:spcPts val="0"/>
              </a:spcBef>
              <a:buNone/>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MHRA and other national alerts</a:t>
            </a:r>
          </a:p>
          <a:p>
            <a:pPr marL="0" indent="0">
              <a:buNone/>
            </a:pPr>
            <a:r>
              <a:rPr lang="en-GB" sz="1400" b="1" i="0" u="none" strike="noStrike" baseline="0">
                <a:solidFill>
                  <a:srgbClr val="000000"/>
                </a:solidFill>
                <a:latin typeface="Arial" panose="020B0604020202020204" pitchFamily="34" charset="0"/>
                <a:hlinkClick r:id="rId2"/>
              </a:rPr>
              <a:t>Valproate (</a:t>
            </a:r>
            <a:r>
              <a:rPr lang="en-GB" sz="1400" b="1" i="0" u="none" strike="noStrike" baseline="0" err="1">
                <a:solidFill>
                  <a:srgbClr val="000000"/>
                </a:solidFill>
                <a:latin typeface="Arial" panose="020B0604020202020204" pitchFamily="34" charset="0"/>
                <a:hlinkClick r:id="rId2"/>
              </a:rPr>
              <a:t>Belvo</a:t>
            </a:r>
            <a:r>
              <a:rPr lang="en-GB" sz="1400" b="1" i="0" u="none" strike="noStrike" baseline="0">
                <a:solidFill>
                  <a:srgbClr val="000000"/>
                </a:solidFill>
                <a:latin typeface="Arial" panose="020B0604020202020204" pitchFamily="34" charset="0"/>
                <a:hlinkClick r:id="rId2"/>
              </a:rPr>
              <a:t>, </a:t>
            </a:r>
            <a:r>
              <a:rPr lang="en-GB" sz="1400" b="1" i="0" u="none" strike="noStrike" baseline="0" err="1">
                <a:solidFill>
                  <a:srgbClr val="000000"/>
                </a:solidFill>
                <a:latin typeface="Arial" panose="020B0604020202020204" pitchFamily="34" charset="0"/>
                <a:hlinkClick r:id="rId2"/>
              </a:rPr>
              <a:t>Convulex</a:t>
            </a:r>
            <a:r>
              <a:rPr lang="en-GB" sz="1400" b="1" i="0" u="none" strike="noStrike" baseline="0">
                <a:solidFill>
                  <a:srgbClr val="000000"/>
                </a:solidFill>
                <a:latin typeface="Arial" panose="020B0604020202020204" pitchFamily="34" charset="0"/>
                <a:hlinkClick r:id="rId2"/>
              </a:rPr>
              <a:t>, Depakote, </a:t>
            </a:r>
            <a:r>
              <a:rPr lang="en-GB" sz="1400" b="1" i="0" u="none" strike="noStrike" baseline="0" err="1">
                <a:solidFill>
                  <a:srgbClr val="000000"/>
                </a:solidFill>
                <a:latin typeface="Arial" panose="020B0604020202020204" pitchFamily="34" charset="0"/>
                <a:hlinkClick r:id="rId2"/>
              </a:rPr>
              <a:t>Dyzantil</a:t>
            </a:r>
            <a:r>
              <a:rPr lang="en-GB" sz="1400" b="1" i="0" u="none" strike="noStrike" baseline="0">
                <a:solidFill>
                  <a:srgbClr val="000000"/>
                </a:solidFill>
                <a:latin typeface="Arial" panose="020B0604020202020204" pitchFamily="34" charset="0"/>
                <a:hlinkClick r:id="rId2"/>
              </a:rPr>
              <a:t>, Epilim, Epilim Chrono or </a:t>
            </a:r>
            <a:r>
              <a:rPr lang="en-GB" sz="1400" b="1" i="0" u="none" strike="noStrike" baseline="0" err="1">
                <a:solidFill>
                  <a:srgbClr val="000000"/>
                </a:solidFill>
                <a:latin typeface="Arial" panose="020B0604020202020204" pitchFamily="34" charset="0"/>
                <a:hlinkClick r:id="rId2"/>
              </a:rPr>
              <a:t>Chronosphere</a:t>
            </a:r>
            <a:r>
              <a:rPr lang="en-GB" sz="1400" b="1" i="0" u="none" strike="noStrike" baseline="0">
                <a:solidFill>
                  <a:srgbClr val="000000"/>
                </a:solidFill>
                <a:latin typeface="Arial" panose="020B0604020202020204" pitchFamily="34" charset="0"/>
                <a:hlinkClick r:id="rId2"/>
              </a:rPr>
              <a:t>, </a:t>
            </a:r>
            <a:r>
              <a:rPr lang="en-GB" sz="1400" b="1" i="0" u="none" strike="noStrike" baseline="0" err="1">
                <a:solidFill>
                  <a:srgbClr val="000000"/>
                </a:solidFill>
                <a:latin typeface="Arial" panose="020B0604020202020204" pitchFamily="34" charset="0"/>
                <a:hlinkClick r:id="rId2"/>
              </a:rPr>
              <a:t>Episenta</a:t>
            </a:r>
            <a:r>
              <a:rPr lang="en-GB" sz="1400" b="1" i="0" u="none" strike="noStrike" baseline="0">
                <a:solidFill>
                  <a:srgbClr val="000000"/>
                </a:solidFill>
                <a:latin typeface="Arial" panose="020B0604020202020204" pitchFamily="34" charset="0"/>
                <a:hlinkClick r:id="rId2"/>
              </a:rPr>
              <a:t>, </a:t>
            </a:r>
            <a:r>
              <a:rPr lang="en-GB" sz="1400" b="1" i="0" u="none" strike="noStrike" baseline="0" err="1">
                <a:solidFill>
                  <a:srgbClr val="000000"/>
                </a:solidFill>
                <a:latin typeface="Arial" panose="020B0604020202020204" pitchFamily="34" charset="0"/>
                <a:hlinkClick r:id="rId2"/>
              </a:rPr>
              <a:t>Epival</a:t>
            </a:r>
            <a:r>
              <a:rPr lang="en-GB" sz="1400" b="1" i="0" u="none" strike="noStrike" baseline="0">
                <a:solidFill>
                  <a:srgbClr val="000000"/>
                </a:solidFill>
                <a:latin typeface="Arial" panose="020B0604020202020204" pitchFamily="34" charset="0"/>
                <a:hlinkClick r:id="rId2"/>
              </a:rPr>
              <a:t>, and </a:t>
            </a:r>
            <a:r>
              <a:rPr lang="en-GB" sz="1400" b="1" i="0" u="none" strike="noStrike" baseline="0" err="1">
                <a:solidFill>
                  <a:srgbClr val="000000"/>
                </a:solidFill>
                <a:latin typeface="Arial" panose="020B0604020202020204" pitchFamily="34" charset="0"/>
                <a:hlinkClick r:id="rId2"/>
              </a:rPr>
              <a:t>Syonell</a:t>
            </a:r>
            <a:r>
              <a:rPr lang="en-GB" sz="1400" b="1" i="0" u="none" strike="noStrike" baseline="0">
                <a:solidFill>
                  <a:srgbClr val="000000"/>
                </a:solidFill>
                <a:latin typeface="Arial" panose="020B0604020202020204" pitchFamily="34" charset="0"/>
                <a:hlinkClick r:id="rId2"/>
              </a:rPr>
              <a:t> ▼): review by two specialists is required for initiating valproate but not for male patients already taking valproate </a:t>
            </a:r>
            <a:endParaRPr lang="en-GB" sz="1400" b="1" i="0" u="none" strike="noStrike" baseline="0">
              <a:solidFill>
                <a:srgbClr val="000000"/>
              </a:solidFill>
              <a:latin typeface="Arial" panose="020B0604020202020204" pitchFamily="34" charset="0"/>
              <a:hlinkClick r:id="rId3"/>
            </a:endParaRPr>
          </a:p>
          <a:p>
            <a:pPr marL="0" indent="0">
              <a:lnSpc>
                <a:spcPct val="100000"/>
              </a:lnSpc>
              <a:spcBef>
                <a:spcPts val="0"/>
              </a:spcBef>
              <a:buNone/>
            </a:pPr>
            <a:r>
              <a:rPr lang="en-GB" sz="1400">
                <a:solidFill>
                  <a:srgbClr val="000000"/>
                </a:solidFill>
                <a:latin typeface="Arial" panose="020B0604020202020204" pitchFamily="34" charset="0"/>
              </a:rPr>
              <a:t>Review by two specialists remains in place for patients initiating valproate under 55 years of age but the Commission on Human Medicines (CHM) has advised that it will not be required for men (or males) currently taking valproate. </a:t>
            </a:r>
          </a:p>
          <a:p>
            <a:pPr marL="0" indent="0" algn="l">
              <a:lnSpc>
                <a:spcPct val="100000"/>
              </a:lnSpc>
              <a:spcBef>
                <a:spcPts val="0"/>
              </a:spcBef>
              <a:buNone/>
            </a:pPr>
            <a:r>
              <a:rPr lang="en-GB" sz="1400">
                <a:solidFill>
                  <a:srgbClr val="000000"/>
                </a:solidFill>
                <a:latin typeface="Arial" panose="020B0604020202020204" pitchFamily="34" charset="0"/>
              </a:rPr>
              <a:t>Three infographics have been produced to clarify in which situations review by two specialists may be required:</a:t>
            </a:r>
          </a:p>
          <a:p>
            <a:pPr marL="742950" lvl="1" indent="-285750" algn="l">
              <a:buFont typeface="Arial" panose="020B0604020202020204" pitchFamily="34" charset="0"/>
              <a:buChar char="•"/>
            </a:pPr>
            <a:r>
              <a:rPr lang="en-GB" sz="1400" b="0" i="0">
                <a:solidFill>
                  <a:srgbClr val="1D70B8"/>
                </a:solidFill>
                <a:effectLst/>
                <a:latin typeface="Arial" panose="020B0604020202020204" pitchFamily="34" charset="0"/>
                <a:cs typeface="Arial" panose="020B0604020202020204" pitchFamily="34" charset="0"/>
                <a:hlinkClick r:id="rId4"/>
              </a:rPr>
              <a:t>for female patients under 55 years old</a:t>
            </a:r>
            <a:endParaRPr lang="en-GB" sz="1400" b="0" i="0">
              <a:solidFill>
                <a:srgbClr val="0B0C0C"/>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sz="1400" b="0" i="0">
                <a:solidFill>
                  <a:srgbClr val="1D70B8"/>
                </a:solidFill>
                <a:effectLst/>
                <a:latin typeface="Arial" panose="020B0604020202020204" pitchFamily="34" charset="0"/>
                <a:cs typeface="Arial" panose="020B0604020202020204" pitchFamily="34" charset="0"/>
                <a:hlinkClick r:id="rId5"/>
              </a:rPr>
              <a:t>for male patients under 55 years old</a:t>
            </a:r>
            <a:endParaRPr lang="en-GB" sz="1400" b="0" i="0">
              <a:solidFill>
                <a:srgbClr val="0B0C0C"/>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sz="1400" b="0" i="0">
                <a:solidFill>
                  <a:srgbClr val="1D70B8"/>
                </a:solidFill>
                <a:effectLst/>
                <a:latin typeface="Arial" panose="020B0604020202020204" pitchFamily="34" charset="0"/>
                <a:cs typeface="Arial" panose="020B0604020202020204" pitchFamily="34" charset="0"/>
                <a:hlinkClick r:id="rId6"/>
              </a:rPr>
              <a:t>for male and female patients 55 years and older</a:t>
            </a:r>
            <a:endParaRPr lang="en-GB" sz="1400" b="0" i="0">
              <a:solidFill>
                <a:srgbClr val="0B0C0C"/>
              </a:solidFill>
              <a:effectLst/>
              <a:latin typeface="Arial" panose="020B0604020202020204" pitchFamily="34" charset="0"/>
              <a:cs typeface="Arial" panose="020B0604020202020204" pitchFamily="34" charset="0"/>
            </a:endParaRPr>
          </a:p>
          <a:p>
            <a:pPr marL="0" indent="0">
              <a:buNone/>
            </a:pPr>
            <a:endParaRPr lang="en-GB" sz="1400">
              <a:solidFill>
                <a:srgbClr val="000000"/>
              </a:solidFill>
              <a:latin typeface="Arial" panose="020B0604020202020204" pitchFamily="34" charset="0"/>
              <a:hlinkClick r:id="rId7"/>
            </a:endParaRPr>
          </a:p>
          <a:p>
            <a:pPr marL="0" indent="0">
              <a:spcBef>
                <a:spcPts val="600"/>
              </a:spcBef>
              <a:buNone/>
            </a:pPr>
            <a:r>
              <a:rPr lang="en-GB" sz="1400" b="1" i="0" u="none" strike="noStrike" baseline="0">
                <a:solidFill>
                  <a:srgbClr val="000000"/>
                </a:solidFill>
                <a:latin typeface="Arial" panose="020B0604020202020204" pitchFamily="34" charset="0"/>
                <a:hlinkClick r:id="rId7"/>
              </a:rPr>
              <a:t>Voluntary Notification Defective Medicine – </a:t>
            </a:r>
            <a:r>
              <a:rPr lang="en-GB" sz="1400" b="1" i="0" u="none" strike="noStrike" baseline="0" err="1">
                <a:solidFill>
                  <a:srgbClr val="000000"/>
                </a:solidFill>
                <a:latin typeface="Arial" panose="020B0604020202020204" pitchFamily="34" charset="0"/>
                <a:hlinkClick r:id="rId7"/>
              </a:rPr>
              <a:t>Medikinet</a:t>
            </a:r>
            <a:r>
              <a:rPr lang="en-GB" sz="1400" b="1" i="0" u="none" strike="noStrike" baseline="0">
                <a:solidFill>
                  <a:srgbClr val="000000"/>
                </a:solidFill>
                <a:latin typeface="Arial" panose="020B0604020202020204" pitchFamily="34" charset="0"/>
                <a:hlinkClick r:id="rId7"/>
              </a:rPr>
              <a:t>® XL10mg capsules and </a:t>
            </a:r>
            <a:r>
              <a:rPr lang="en-GB" sz="1400" b="1" i="0" u="none" strike="noStrike" baseline="0" err="1">
                <a:solidFill>
                  <a:srgbClr val="000000"/>
                </a:solidFill>
                <a:latin typeface="Arial" panose="020B0604020202020204" pitchFamily="34" charset="0"/>
                <a:hlinkClick r:id="rId7"/>
              </a:rPr>
              <a:t>Medikinet</a:t>
            </a:r>
            <a:r>
              <a:rPr lang="en-GB" sz="1400" b="1" i="0" u="none" strike="noStrike" baseline="0">
                <a:solidFill>
                  <a:srgbClr val="000000"/>
                </a:solidFill>
                <a:latin typeface="Arial" panose="020B0604020202020204" pitchFamily="34" charset="0"/>
                <a:hlinkClick r:id="rId7"/>
              </a:rPr>
              <a:t>® XL 20mg capsules (methylphenidate hydrochloride) </a:t>
            </a:r>
            <a:endParaRPr lang="en-GB" sz="1400" b="1" i="0" u="none" strike="noStrike" baseline="0">
              <a:solidFill>
                <a:srgbClr val="000000"/>
              </a:solidFill>
              <a:latin typeface="Arial" panose="020B0604020202020204" pitchFamily="34" charset="0"/>
            </a:endParaRPr>
          </a:p>
          <a:p>
            <a:pPr marL="0" indent="0">
              <a:lnSpc>
                <a:spcPct val="100000"/>
              </a:lnSpc>
              <a:spcBef>
                <a:spcPts val="0"/>
              </a:spcBef>
              <a:buNone/>
            </a:pPr>
            <a:r>
              <a:rPr lang="en-GB" sz="1400" i="0" u="none" strike="noStrike" baseline="0">
                <a:solidFill>
                  <a:srgbClr val="000000"/>
                </a:solidFill>
                <a:latin typeface="Arial" panose="020B0604020202020204" pitchFamily="34" charset="0"/>
              </a:rPr>
              <a:t>A small number of defects in the colouring of </a:t>
            </a:r>
            <a:r>
              <a:rPr lang="en-GB" sz="1400" i="0" u="none" strike="noStrike" baseline="0" err="1">
                <a:solidFill>
                  <a:srgbClr val="000000"/>
                </a:solidFill>
                <a:latin typeface="Arial" panose="020B0604020202020204" pitchFamily="34" charset="0"/>
              </a:rPr>
              <a:t>Medikinet</a:t>
            </a:r>
            <a:r>
              <a:rPr lang="en-GB" sz="1400" i="0" u="none" strike="noStrike" baseline="0">
                <a:solidFill>
                  <a:srgbClr val="000000"/>
                </a:solidFill>
                <a:latin typeface="Arial" panose="020B0604020202020204" pitchFamily="34" charset="0"/>
              </a:rPr>
              <a:t> XL 10mg &amp; 20mg capsules has been identified. As a result of light exposure, the ‘mauve’ colour of the capsules may appear ‘blue’. The defect does not have any effect to the medicinal product’s efficacy and tolerability.</a:t>
            </a:r>
          </a:p>
          <a:p>
            <a:pPr marL="0" indent="0">
              <a:lnSpc>
                <a:spcPct val="100000"/>
              </a:lnSpc>
              <a:spcBef>
                <a:spcPts val="0"/>
              </a:spcBef>
              <a:buNone/>
            </a:pPr>
            <a:endParaRPr lang="en-GB" sz="1400">
              <a:solidFill>
                <a:srgbClr val="000000"/>
              </a:solidFill>
              <a:latin typeface="Arial" panose="020B0604020202020204" pitchFamily="34" charset="0"/>
            </a:endParaRPr>
          </a:p>
          <a:p>
            <a:pPr marL="0" indent="0">
              <a:spcBef>
                <a:spcPts val="600"/>
              </a:spcBef>
              <a:buNone/>
            </a:pPr>
            <a:r>
              <a:rPr lang="en-GB" sz="1400" b="1" i="0">
                <a:solidFill>
                  <a:srgbClr val="1D70B8"/>
                </a:solidFill>
                <a:effectLst/>
                <a:latin typeface="Arial" panose="020B0604020202020204" pitchFamily="34" charset="0"/>
                <a:cs typeface="Arial" panose="020B0604020202020204" pitchFamily="34" charset="0"/>
                <a:hlinkClick r:id="rId8"/>
              </a:rPr>
              <a:t>Notification of Seroxat® (paroxetine hydrochloride) 10mg, 20mg and 30mg tablets discontinuation</a:t>
            </a:r>
            <a:endParaRPr lang="en-GB" sz="1400" b="1" i="0">
              <a:solidFill>
                <a:srgbClr val="0B0C0C"/>
              </a:solidFill>
              <a:effectLst/>
              <a:latin typeface="Arial" panose="020B0604020202020204" pitchFamily="34" charset="0"/>
              <a:cs typeface="Arial" panose="020B0604020202020204" pitchFamily="34" charset="0"/>
            </a:endParaRPr>
          </a:p>
          <a:p>
            <a:pPr marL="0" indent="0">
              <a:lnSpc>
                <a:spcPct val="100000"/>
              </a:lnSpc>
              <a:spcBef>
                <a:spcPts val="0"/>
              </a:spcBef>
              <a:buNone/>
            </a:pPr>
            <a:r>
              <a:rPr lang="en-GB" sz="1400">
                <a:solidFill>
                  <a:srgbClr val="000000"/>
                </a:solidFill>
                <a:latin typeface="Arial" panose="020B0604020202020204" pitchFamily="34" charset="0"/>
              </a:rPr>
              <a:t>GSK has notified the MHRA and DHSC that Seroxat® 20mg tablets will be discontinued in the UK from March 2025, Seroxat® 30mg from May 2025 and Seroxat® 10mg from November 2025 for commercial reasons. </a:t>
            </a:r>
          </a:p>
          <a:p>
            <a:pPr marL="0" indent="0">
              <a:lnSpc>
                <a:spcPct val="100000"/>
              </a:lnSpc>
              <a:spcBef>
                <a:spcPts val="0"/>
              </a:spcBef>
              <a:buNone/>
            </a:pPr>
            <a:r>
              <a:rPr lang="en-GB" sz="1400">
                <a:solidFill>
                  <a:srgbClr val="000000"/>
                </a:solidFill>
                <a:latin typeface="Arial" panose="020B0604020202020204" pitchFamily="34" charset="0"/>
              </a:rPr>
              <a:t>Generic versions of paroxetine hydrochloride 10mg, 20mg and 30mg tablets are available. </a:t>
            </a:r>
          </a:p>
          <a:p>
            <a:pPr marL="0" indent="0">
              <a:lnSpc>
                <a:spcPct val="100000"/>
              </a:lnSpc>
              <a:spcBef>
                <a:spcPts val="0"/>
              </a:spcBef>
              <a:buNone/>
            </a:pPr>
            <a:endParaRPr lang="en-GB" sz="1400">
              <a:solidFill>
                <a:srgbClr val="000000"/>
              </a:solidFill>
              <a:latin typeface="Arial" panose="020B0604020202020204" pitchFamily="34" charset="0"/>
            </a:endParaRPr>
          </a:p>
          <a:p>
            <a:pPr marL="0" indent="0">
              <a:lnSpc>
                <a:spcPct val="100000"/>
              </a:lnSpc>
              <a:spcBef>
                <a:spcPts val="0"/>
              </a:spcBef>
              <a:buNone/>
            </a:pPr>
            <a:r>
              <a:rPr lang="en-GB" sz="1400" b="1">
                <a:solidFill>
                  <a:srgbClr val="000000"/>
                </a:solidFill>
                <a:latin typeface="Arial" panose="020B0604020202020204" pitchFamily="34" charset="0"/>
                <a:hlinkClick r:id="rId9"/>
              </a:rPr>
              <a:t>Class 2 Medicines Recall: Boots Paracetamol 500 mg tablets (16s), EL(25)A/10</a:t>
            </a:r>
            <a:endParaRPr lang="en-GB" sz="1400" b="1">
              <a:solidFill>
                <a:srgbClr val="000000"/>
              </a:solidFill>
              <a:latin typeface="Arial" panose="020B0604020202020204" pitchFamily="34" charset="0"/>
            </a:endParaRPr>
          </a:p>
          <a:p>
            <a:pPr marL="0" indent="0">
              <a:lnSpc>
                <a:spcPct val="100000"/>
              </a:lnSpc>
              <a:spcBef>
                <a:spcPts val="0"/>
              </a:spcBef>
              <a:buNone/>
            </a:pPr>
            <a:r>
              <a:rPr lang="en-GB" sz="1400">
                <a:solidFill>
                  <a:srgbClr val="000000"/>
                </a:solidFill>
                <a:latin typeface="Arial" panose="020B0604020202020204" pitchFamily="34" charset="0"/>
              </a:rPr>
              <a:t>Aspar Pharmaceuticals Limited have informed the MHRA of an error related to a batch of Boots Paracetamol 500 mg tablets (16s). The foil blister inside the carton incorrectly states ‘Aspirin 300 mg Dispersible Tablets’. The tablets are confirmed to be Paracetamol 500 mg tablets.</a:t>
            </a:r>
          </a:p>
          <a:p>
            <a:pPr marL="0" indent="0">
              <a:buNone/>
            </a:pPr>
            <a:endParaRPr lang="en-GB" sz="1400">
              <a:solidFill>
                <a:srgbClr val="000000"/>
              </a:solidFill>
              <a:latin typeface="Arial" panose="020B0604020202020204" pitchFamily="34" charset="0"/>
            </a:endParaRPr>
          </a:p>
          <a:p>
            <a:pPr marL="0" indent="0">
              <a:lnSpc>
                <a:spcPct val="100000"/>
              </a:lnSpc>
              <a:spcBef>
                <a:spcPts val="0"/>
              </a:spcBef>
              <a:buNone/>
            </a:pPr>
            <a:endParaRPr lang="en-GB" sz="14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8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7536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 (continued)</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291153" y="598203"/>
            <a:ext cx="11900847" cy="5943002"/>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Legislative Changes</a:t>
            </a:r>
            <a:endParaRPr lang="en-GB" sz="1400">
              <a:solidFill>
                <a:srgbClr val="000000"/>
              </a:solidFill>
              <a:latin typeface="Arial" panose="020B0604020202020204" pitchFamily="34" charset="0"/>
            </a:endParaRPr>
          </a:p>
          <a:p>
            <a:pPr marL="0" indent="0">
              <a:spcBef>
                <a:spcPts val="0"/>
              </a:spcBef>
              <a:buNone/>
            </a:pPr>
            <a:r>
              <a:rPr lang="en-GB" sz="1300" b="1">
                <a:solidFill>
                  <a:srgbClr val="000000"/>
                </a:solidFill>
                <a:latin typeface="Arial" panose="020B0604020202020204" pitchFamily="34" charset="0"/>
                <a:hlinkClick r:id="rId2"/>
              </a:rPr>
              <a:t>The Medicines (Gonadotrophin-Releasing Hormone Analogues) (Restrictions on Private Sales and Supplies) Order 2024</a:t>
            </a:r>
            <a:endParaRPr lang="en-GB" sz="1300" b="1">
              <a:solidFill>
                <a:srgbClr val="000000"/>
              </a:solidFill>
              <a:latin typeface="Arial" panose="020B0604020202020204" pitchFamily="34" charset="0"/>
            </a:endParaRPr>
          </a:p>
          <a:p>
            <a:pPr>
              <a:spcBef>
                <a:spcPts val="0"/>
              </a:spcBef>
            </a:pPr>
            <a:r>
              <a:rPr lang="en-GB" sz="1300">
                <a:solidFill>
                  <a:srgbClr val="000000"/>
                </a:solidFill>
                <a:latin typeface="Arial" panose="020B0604020202020204" pitchFamily="34" charset="0"/>
              </a:rPr>
              <a:t>This Order came into force on 1st January 2025 and extends and applies to England and Wales, Scotland and Northern Ireland.</a:t>
            </a:r>
          </a:p>
          <a:p>
            <a:pPr>
              <a:spcBef>
                <a:spcPts val="0"/>
              </a:spcBef>
            </a:pPr>
            <a:r>
              <a:rPr lang="en-GB" sz="1300">
                <a:solidFill>
                  <a:srgbClr val="000000"/>
                </a:solidFill>
                <a:latin typeface="Arial" panose="020B0604020202020204" pitchFamily="34" charset="0"/>
              </a:rPr>
              <a:t>Since 3 June 2024, temporary emergency restrictions have been in place preventing the use of gonadotrophin releasing hormone (GnRH) analogues used to suppress puberty as part of treatment for gender incongruence or gender dysphoria in children and young people under 18 years of age.</a:t>
            </a:r>
          </a:p>
          <a:p>
            <a:pPr>
              <a:spcBef>
                <a:spcPts val="0"/>
              </a:spcBef>
            </a:pPr>
            <a:r>
              <a:rPr lang="en-GB" sz="1300">
                <a:solidFill>
                  <a:srgbClr val="000000"/>
                </a:solidFill>
                <a:latin typeface="Arial" panose="020B0604020202020204" pitchFamily="34" charset="0"/>
              </a:rPr>
              <a:t>On 11 December 2024 the Government passed further legislation to maintain the restrictions permanently, following a targeted consultation and advice on patient safety from the CHM and the Cass Review.</a:t>
            </a:r>
          </a:p>
          <a:p>
            <a:pPr>
              <a:spcBef>
                <a:spcPts val="0"/>
              </a:spcBef>
            </a:pPr>
            <a:r>
              <a:rPr lang="en-GB" sz="1300">
                <a:solidFill>
                  <a:srgbClr val="000000"/>
                </a:solidFill>
                <a:latin typeface="Arial" panose="020B0604020202020204" pitchFamily="34" charset="0"/>
              </a:rPr>
              <a:t>Primary care prescribers are only able to provide NHS prescriptions for GnRH analogues in the following circumstances:</a:t>
            </a:r>
          </a:p>
          <a:p>
            <a:pPr lvl="1">
              <a:spcBef>
                <a:spcPts val="0"/>
              </a:spcBef>
              <a:buFont typeface="Wingdings" panose="05000000000000000000" pitchFamily="2" charset="2"/>
              <a:buChar char="Ø"/>
            </a:pPr>
            <a:r>
              <a:rPr lang="en-GB" sz="1300">
                <a:solidFill>
                  <a:srgbClr val="000000"/>
                </a:solidFill>
                <a:latin typeface="Arial" panose="020B0604020202020204" pitchFamily="34" charset="0"/>
              </a:rPr>
              <a:t> the patient is aged 18 years or over</a:t>
            </a:r>
          </a:p>
          <a:p>
            <a:pPr marL="457200" lvl="1" indent="0">
              <a:spcBef>
                <a:spcPts val="0"/>
              </a:spcBef>
              <a:buNone/>
            </a:pPr>
            <a:r>
              <a:rPr lang="en-GB" sz="1300">
                <a:solidFill>
                  <a:srgbClr val="000000"/>
                </a:solidFill>
                <a:latin typeface="Arial" panose="020B0604020202020204" pitchFamily="34" charset="0"/>
              </a:rPr>
              <a:t>or</a:t>
            </a:r>
          </a:p>
          <a:p>
            <a:pPr lvl="1">
              <a:spcBef>
                <a:spcPts val="0"/>
              </a:spcBef>
              <a:buFont typeface="Wingdings" panose="05000000000000000000" pitchFamily="2" charset="2"/>
              <a:buChar char="Ø"/>
            </a:pPr>
            <a:r>
              <a:rPr lang="en-GB" sz="1300">
                <a:solidFill>
                  <a:srgbClr val="000000"/>
                </a:solidFill>
                <a:latin typeface="Arial" panose="020B0604020202020204" pitchFamily="34" charset="0"/>
              </a:rPr>
              <a:t>the patient is 17 years or under, and the purpose of the prescription is for a medical condition other than gender incongruence, gender dysphoria or gender affirmation</a:t>
            </a:r>
          </a:p>
          <a:p>
            <a:pPr marL="457200" lvl="1" indent="0">
              <a:spcBef>
                <a:spcPts val="0"/>
              </a:spcBef>
              <a:buNone/>
            </a:pPr>
            <a:r>
              <a:rPr lang="en-GB" sz="1300">
                <a:solidFill>
                  <a:srgbClr val="000000"/>
                </a:solidFill>
                <a:latin typeface="Arial" panose="020B0604020202020204" pitchFamily="34" charset="0"/>
              </a:rPr>
              <a:t>or</a:t>
            </a:r>
          </a:p>
          <a:p>
            <a:pPr lvl="1">
              <a:spcBef>
                <a:spcPts val="0"/>
              </a:spcBef>
              <a:buFont typeface="Wingdings" panose="05000000000000000000" pitchFamily="2" charset="2"/>
              <a:buChar char="Ø"/>
            </a:pPr>
            <a:r>
              <a:rPr lang="en-GB" sz="1300">
                <a:solidFill>
                  <a:srgbClr val="000000"/>
                </a:solidFill>
                <a:latin typeface="Arial" panose="020B0604020202020204" pitchFamily="34" charset="0"/>
              </a:rPr>
              <a:t>the patient is 17 years or under and has been issued with a prescription for a GnRH analogues for puberty suppression in the 6-month period prior to 26 June 2024; then they may continue to be issued with prescriptions for GnRH analogues for that purpose on and after that date. </a:t>
            </a:r>
          </a:p>
          <a:p>
            <a:pPr marL="457200" lvl="1" indent="0">
              <a:spcBef>
                <a:spcPts val="0"/>
              </a:spcBef>
              <a:buNone/>
            </a:pPr>
            <a:r>
              <a:rPr lang="en-GB" sz="1300">
                <a:solidFill>
                  <a:srgbClr val="000000"/>
                </a:solidFill>
                <a:latin typeface="Arial" panose="020B0604020202020204" pitchFamily="34" charset="0"/>
              </a:rPr>
              <a:t>The NHS prescription must be endorsed ‘SLS’ by the prescriber.</a:t>
            </a:r>
          </a:p>
          <a:p>
            <a:pPr marL="457200" lvl="1" indent="0">
              <a:spcBef>
                <a:spcPts val="0"/>
              </a:spcBef>
              <a:buNone/>
            </a:pPr>
            <a:endParaRPr lang="en-GB" sz="1300">
              <a:solidFill>
                <a:srgbClr val="000000"/>
              </a:solidFill>
              <a:latin typeface="Arial" panose="020B0604020202020204" pitchFamily="34" charset="0"/>
            </a:endParaRPr>
          </a:p>
          <a:p>
            <a:pPr marL="0" indent="0">
              <a:spcBef>
                <a:spcPts val="0"/>
              </a:spcBef>
              <a:buNone/>
            </a:pPr>
            <a:r>
              <a:rPr lang="en-GB" sz="1300" b="1">
                <a:solidFill>
                  <a:srgbClr val="000000"/>
                </a:solidFill>
                <a:latin typeface="Arial" panose="020B0604020202020204" pitchFamily="34" charset="0"/>
                <a:hlinkClick r:id="rId3"/>
              </a:rPr>
              <a:t>The Human Medicines (Amendments Relating to Naloxone and Transfers of Functions) Regulations 2024</a:t>
            </a:r>
            <a:endParaRPr lang="en-GB" sz="1300" b="1">
              <a:solidFill>
                <a:srgbClr val="000000"/>
              </a:solidFill>
              <a:latin typeface="Arial" panose="020B0604020202020204" pitchFamily="34" charset="0"/>
            </a:endParaRPr>
          </a:p>
          <a:p>
            <a:pPr marL="0" indent="0">
              <a:spcBef>
                <a:spcPts val="0"/>
              </a:spcBef>
              <a:buNone/>
            </a:pPr>
            <a:r>
              <a:rPr lang="en-GB" sz="1300">
                <a:solidFill>
                  <a:srgbClr val="000000"/>
                </a:solidFill>
                <a:latin typeface="Arial" panose="020B0604020202020204" pitchFamily="34" charset="0"/>
              </a:rPr>
              <a:t>Following a consultation by the Department of Health and Social Care (DHSC), the Human Medicines Regulations (2012) (HMR) have been changed to widen access to naloxone. These changes came into force on 2nd December 2024.</a:t>
            </a:r>
          </a:p>
          <a:p>
            <a:pPr marL="0" indent="0">
              <a:spcBef>
                <a:spcPts val="0"/>
              </a:spcBef>
              <a:buNone/>
            </a:pPr>
            <a:r>
              <a:rPr lang="en-GB" sz="1300">
                <a:solidFill>
                  <a:srgbClr val="000000"/>
                </a:solidFill>
                <a:latin typeface="Arial" panose="020B0604020202020204" pitchFamily="34" charset="0"/>
              </a:rPr>
              <a:t>Existing exemptions in the HMRs allow drug treatment services to supply naloxone for future use (‘take home’ naloxone) to those who need it, without a prescription. This exemption has been expanded to include:</a:t>
            </a:r>
          </a:p>
          <a:p>
            <a:pPr lvl="1">
              <a:spcBef>
                <a:spcPts val="0"/>
              </a:spcBef>
            </a:pPr>
            <a:r>
              <a:rPr lang="en-GB" sz="1300">
                <a:solidFill>
                  <a:srgbClr val="000000"/>
                </a:solidFill>
                <a:latin typeface="Arial" panose="020B0604020202020204" pitchFamily="34" charset="0"/>
              </a:rPr>
              <a:t>medical services of the armed forces</a:t>
            </a:r>
          </a:p>
          <a:p>
            <a:pPr lvl="1">
              <a:spcBef>
                <a:spcPts val="0"/>
              </a:spcBef>
            </a:pPr>
            <a:r>
              <a:rPr lang="en-GB" sz="1300">
                <a:solidFill>
                  <a:srgbClr val="000000"/>
                </a:solidFill>
                <a:latin typeface="Arial" panose="020B0604020202020204" pitchFamily="34" charset="0"/>
              </a:rPr>
              <a:t>police forces, including drug treatment workers commissioned to work in these settings.</a:t>
            </a:r>
          </a:p>
          <a:p>
            <a:pPr lvl="1">
              <a:spcBef>
                <a:spcPts val="0"/>
              </a:spcBef>
            </a:pPr>
            <a:r>
              <a:rPr lang="en-GB" sz="1300">
                <a:solidFill>
                  <a:srgbClr val="000000"/>
                </a:solidFill>
                <a:latin typeface="Arial" panose="020B0604020202020204" pitchFamily="34" charset="0"/>
              </a:rPr>
              <a:t>prison staff</a:t>
            </a:r>
          </a:p>
          <a:p>
            <a:pPr lvl="1">
              <a:spcBef>
                <a:spcPts val="0"/>
              </a:spcBef>
            </a:pPr>
            <a:r>
              <a:rPr lang="en-GB" sz="1300">
                <a:solidFill>
                  <a:srgbClr val="000000"/>
                </a:solidFill>
                <a:latin typeface="Arial" panose="020B0604020202020204" pitchFamily="34" charset="0"/>
              </a:rPr>
              <a:t>probation officers</a:t>
            </a:r>
          </a:p>
          <a:p>
            <a:pPr lvl="1">
              <a:spcBef>
                <a:spcPts val="0"/>
              </a:spcBef>
            </a:pPr>
            <a:r>
              <a:rPr lang="en-GB" sz="1300">
                <a:solidFill>
                  <a:srgbClr val="000000"/>
                </a:solidFill>
                <a:latin typeface="Arial" panose="020B0604020202020204" pitchFamily="34" charset="0"/>
              </a:rPr>
              <a:t>registered midwives</a:t>
            </a:r>
          </a:p>
          <a:p>
            <a:pPr lvl="1">
              <a:spcBef>
                <a:spcPts val="0"/>
              </a:spcBef>
            </a:pPr>
            <a:r>
              <a:rPr lang="en-GB" sz="1300">
                <a:solidFill>
                  <a:srgbClr val="000000"/>
                </a:solidFill>
                <a:latin typeface="Arial" panose="020B0604020202020204" pitchFamily="34" charset="0"/>
              </a:rPr>
              <a:t>registered nurses</a:t>
            </a:r>
          </a:p>
          <a:p>
            <a:pPr lvl="1">
              <a:spcBef>
                <a:spcPts val="0"/>
              </a:spcBef>
            </a:pPr>
            <a:r>
              <a:rPr lang="en-GB" sz="1300">
                <a:solidFill>
                  <a:srgbClr val="000000"/>
                </a:solidFill>
                <a:latin typeface="Arial" panose="020B0604020202020204" pitchFamily="34" charset="0"/>
              </a:rPr>
              <a:t>registered pharmacy professionals</a:t>
            </a:r>
          </a:p>
          <a:p>
            <a:pPr lvl="1">
              <a:spcBef>
                <a:spcPts val="0"/>
              </a:spcBef>
            </a:pPr>
            <a:r>
              <a:rPr lang="en-GB" sz="1300">
                <a:solidFill>
                  <a:srgbClr val="000000"/>
                </a:solidFill>
                <a:latin typeface="Arial" panose="020B0604020202020204" pitchFamily="34" charset="0"/>
              </a:rPr>
              <a:t>registered paramedics</a:t>
            </a:r>
          </a:p>
          <a:p>
            <a:pPr marL="0" indent="0">
              <a:lnSpc>
                <a:spcPct val="100000"/>
              </a:lnSpc>
              <a:spcBef>
                <a:spcPts val="0"/>
              </a:spcBef>
              <a:buNone/>
            </a:pPr>
            <a:r>
              <a:rPr lang="en-GB" sz="1300">
                <a:latin typeface="Arial" panose="020B0604020202020204" pitchFamily="34" charset="0"/>
                <a:cs typeface="Arial" panose="020B0604020202020204" pitchFamily="34" charset="0"/>
              </a:rPr>
              <a:t>These new powers are enabling, and not mandatory. The intention of these changes is to provide an opportunity for provision, based on local need. </a:t>
            </a: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a:lnSpc>
                <a:spcPct val="100000"/>
              </a:lnSpc>
              <a:spcBef>
                <a:spcPts val="0"/>
              </a:spcBef>
            </a:pPr>
            <a:endParaRPr lang="en-GB" sz="1400" b="1">
              <a:solidFill>
                <a:srgbClr val="0070C0"/>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GB" sz="14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4061837398"/>
              </p:ext>
            </p:extLst>
          </p:nvPr>
        </p:nvGraphicFramePr>
        <p:xfrm>
          <a:off x="838201" y="1638284"/>
          <a:ext cx="6857999" cy="441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9" name="Picture 8" descr="Icon&#10;&#10;Description automatically generated">
            <a:extLst>
              <a:ext uri="{FF2B5EF4-FFF2-40B4-BE49-F238E27FC236}">
                <a16:creationId xmlns:a16="http://schemas.microsoft.com/office/drawing/2014/main" id="{D76F88D3-4947-1473-0518-C42434F868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674" y="105924"/>
            <a:ext cx="999369" cy="936000"/>
          </a:xfrm>
          <a:prstGeom prst="rect">
            <a:avLst/>
          </a:prstGeom>
        </p:spPr>
      </p:pic>
      <p:pic>
        <p:nvPicPr>
          <p:cNvPr id="6" name="Picture 5" descr="A blue and white logo&#10;&#10;Description automatically generated">
            <a:extLst>
              <a:ext uri="{FF2B5EF4-FFF2-40B4-BE49-F238E27FC236}">
                <a16:creationId xmlns:a16="http://schemas.microsoft.com/office/drawing/2014/main" id="{CC49F74B-16AE-D110-FB98-0C435365C5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2430" y="1638284"/>
            <a:ext cx="2242800" cy="756000"/>
          </a:xfrm>
          <a:prstGeom prst="rect">
            <a:avLst/>
          </a:prstGeom>
        </p:spPr>
      </p:pic>
      <p:sp>
        <p:nvSpPr>
          <p:cNvPr id="8" name="TextBox 7">
            <a:extLst>
              <a:ext uri="{FF2B5EF4-FFF2-40B4-BE49-F238E27FC236}">
                <a16:creationId xmlns:a16="http://schemas.microsoft.com/office/drawing/2014/main" id="{8139D536-DC63-1185-FEDD-29C330522883}"/>
              </a:ext>
            </a:extLst>
          </p:cNvPr>
          <p:cNvSpPr txBox="1"/>
          <p:nvPr/>
        </p:nvSpPr>
        <p:spPr>
          <a:xfrm>
            <a:off x="7842926" y="2192305"/>
            <a:ext cx="4118685" cy="2441694"/>
          </a:xfrm>
          <a:prstGeom prst="rect">
            <a:avLst/>
          </a:prstGeom>
          <a:noFill/>
        </p:spPr>
        <p:txBody>
          <a:bodyPr wrap="square">
            <a:spAutoFit/>
          </a:bodyPr>
          <a:lstStyle/>
          <a:p>
            <a:pPr>
              <a:spcBef>
                <a:spcPts val="750"/>
              </a:spcBef>
              <a:spcAft>
                <a:spcPts val="750"/>
              </a:spcAft>
            </a:pPr>
            <a:r>
              <a:rPr lang="en-GB" sz="1800" b="0" i="0" strike="noStrike">
                <a:effectLst/>
                <a:latin typeface="Calibri" panose="020F0502020204030204" pitchFamily="34" charset="0"/>
                <a:cs typeface="Calibri" panose="020F0502020204030204" pitchFamily="34" charset="0"/>
              </a:rPr>
              <a:t>South Yorkshire ICB already subscribes to </a:t>
            </a:r>
            <a:r>
              <a:rPr lang="en-GB" sz="1800" b="0" i="0" strike="noStrike" err="1">
                <a:effectLst/>
                <a:latin typeface="Calibri" panose="020F0502020204030204" pitchFamily="34" charset="0"/>
                <a:cs typeface="Calibri" panose="020F0502020204030204" pitchFamily="34" charset="0"/>
              </a:rPr>
              <a:t>PrescQIPP</a:t>
            </a:r>
            <a:r>
              <a:rPr lang="en-GB" sz="1800" b="0" i="0" strike="noStrike">
                <a:effectLst/>
                <a:latin typeface="Calibri" panose="020F0502020204030204" pitchFamily="34" charset="0"/>
                <a:cs typeface="Calibri" panose="020F0502020204030204" pitchFamily="34" charset="0"/>
              </a:rPr>
              <a:t>, which means you can access a vast range of evidence-based, quality assured resources absolutely free. </a:t>
            </a:r>
          </a:p>
          <a:p>
            <a:pPr>
              <a:spcBef>
                <a:spcPts val="750"/>
              </a:spcBef>
              <a:spcAft>
                <a:spcPts val="750"/>
              </a:spcAft>
            </a:pPr>
            <a:r>
              <a:rPr lang="en-GB" sz="1800" b="0" i="0" u="sng" strike="noStrike">
                <a:solidFill>
                  <a:srgbClr val="0563C1"/>
                </a:solidFill>
                <a:effectLst/>
                <a:latin typeface="Calibri" panose="020F0502020204030204" pitchFamily="34" charset="0"/>
                <a:cs typeface="Calibri" panose="020F0502020204030204" pitchFamily="34" charset="0"/>
              </a:rPr>
              <a:t>S</a:t>
            </a:r>
            <a:r>
              <a:rPr lang="en-GB" sz="1800" b="0" i="0" u="sng" strike="noStrike">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ign up to </a:t>
            </a:r>
            <a:r>
              <a:rPr lang="en-GB" sz="1800" b="0" i="0" u="sng" strike="noStrike" err="1">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PrescQIPP</a:t>
            </a:r>
            <a:r>
              <a:rPr lang="en-GB" sz="1800" b="0" i="0" u="sng" strike="noStrike">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 today </a:t>
            </a:r>
          </a:p>
          <a:p>
            <a:pPr>
              <a:spcBef>
                <a:spcPts val="750"/>
              </a:spcBef>
              <a:spcAft>
                <a:spcPts val="750"/>
              </a:spcAft>
            </a:pPr>
            <a:r>
              <a:rPr lang="en-GB" sz="1800" b="0" i="0" u="sng" strike="noStrike">
                <a:solidFill>
                  <a:srgbClr val="0070C0"/>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t>
            </a:r>
            <a:r>
              <a:rPr lang="en-GB" sz="1800" b="0" i="0" u="sng" strike="noStrike">
                <a:solidFill>
                  <a:srgbClr val="0070C0"/>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lyer for practice/PCN pharmacists and pharmacy technicians</a:t>
            </a:r>
            <a:endParaRPr lang="en-GB" sz="1800" b="0" i="0" u="sng" strike="noStrike">
              <a:solidFill>
                <a:srgbClr val="0070C0"/>
              </a:solidFill>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5076FD1B-B0BE-50ED-E332-13612C732D58}"/>
              </a:ext>
            </a:extLst>
          </p:cNvPr>
          <p:cNvPicPr>
            <a:picLocks noChangeAspect="1"/>
          </p:cNvPicPr>
          <p:nvPr/>
        </p:nvPicPr>
        <p:blipFill>
          <a:blip r:embed="rId12"/>
          <a:stretch>
            <a:fillRect/>
          </a:stretch>
        </p:blipFill>
        <p:spPr>
          <a:xfrm>
            <a:off x="11308228" y="3081399"/>
            <a:ext cx="695023" cy="864000"/>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p:txBody>
          <a:bodyPr/>
          <a:lstStyle/>
          <a:p>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  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sz="half" idx="1"/>
            <p:extLst>
              <p:ext uri="{D42A27DB-BD31-4B8C-83A1-F6EECF244321}">
                <p14:modId xmlns:p14="http://schemas.microsoft.com/office/powerpoint/2010/main" val="118220919"/>
              </p:ext>
            </p:extLst>
          </p:nvPr>
        </p:nvGraphicFramePr>
        <p:xfrm>
          <a:off x="838200" y="1825624"/>
          <a:ext cx="6832600" cy="456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12E71BAF-6EDF-063E-D3F8-14462E5E3864}"/>
              </a:ext>
            </a:extLst>
          </p:cNvPr>
          <p:cNvSpPr>
            <a:spLocks noGrp="1"/>
          </p:cNvSpPr>
          <p:nvPr>
            <p:ph sz="half" idx="2"/>
          </p:nvPr>
        </p:nvSpPr>
        <p:spPr>
          <a:xfrm>
            <a:off x="8210288" y="2125662"/>
            <a:ext cx="3492500" cy="3962400"/>
          </a:xfrm>
        </p:spPr>
        <p:txBody>
          <a:bodyPr vert="horz" lIns="91440" tIns="45720" rIns="91440" bIns="45720" rtlCol="0" anchor="t">
            <a:normAutofit lnSpcReduction="10000"/>
          </a:bodyPr>
          <a:lstStyle/>
          <a:p>
            <a:pPr marL="0" indent="0">
              <a:buNone/>
            </a:pPr>
            <a:r>
              <a:rPr lang="en-GB" sz="3000" i="0">
                <a:effectLst/>
                <a:latin typeface="Calibri"/>
                <a:ea typeface="Calibri"/>
                <a:cs typeface="Calibri"/>
              </a:rPr>
              <a:t>Engaging conversations about medicines </a:t>
            </a:r>
            <a:r>
              <a:rPr lang="en-GB" sz="3000" b="0" i="0">
                <a:solidFill>
                  <a:srgbClr val="212529"/>
                </a:solidFill>
                <a:effectLst/>
                <a:latin typeface="Calibri"/>
                <a:ea typeface="Calibri"/>
                <a:cs typeface="Calibri"/>
              </a:rPr>
              <a:t>hosted by Jonathan Underhill who chats with a guest </a:t>
            </a:r>
            <a:r>
              <a:rPr lang="en-GB" sz="3000">
                <a:solidFill>
                  <a:srgbClr val="212529"/>
                </a:solidFill>
                <a:latin typeface="Calibri"/>
                <a:ea typeface="Calibri"/>
                <a:cs typeface="Calibri"/>
              </a:rPr>
              <a:t>at each</a:t>
            </a:r>
            <a:r>
              <a:rPr lang="en-GB" sz="3000" b="0" i="0">
                <a:solidFill>
                  <a:srgbClr val="212529"/>
                </a:solidFill>
                <a:effectLst/>
                <a:latin typeface="Calibri"/>
                <a:ea typeface="Calibri"/>
                <a:cs typeface="Calibri"/>
              </a:rPr>
              <a:t> episode about current medical issues and clinical dilemmas. </a:t>
            </a:r>
          </a:p>
          <a:p>
            <a:endParaRPr lang="en-GB"/>
          </a:p>
        </p:txBody>
      </p:sp>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0503" y="102163"/>
            <a:ext cx="2631273" cy="864000"/>
          </a:xfrm>
          <a:prstGeom prst="rect">
            <a:avLst/>
          </a:prstGeom>
        </p:spPr>
      </p:pic>
      <p:pic>
        <p:nvPicPr>
          <p:cNvPr id="6" name="Picture 5" descr="A blue cover with colorful pills&#10;&#10;Description automatically generated">
            <a:extLst>
              <a:ext uri="{FF2B5EF4-FFF2-40B4-BE49-F238E27FC236}">
                <a16:creationId xmlns:a16="http://schemas.microsoft.com/office/drawing/2014/main" id="{35B1064A-AF95-4DF0-D73F-5DFFC0482E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429330"/>
            <a:ext cx="3600000" cy="3600000"/>
          </a:xfrm>
          <a:prstGeom prst="rect">
            <a:avLst/>
          </a:prstGeom>
        </p:spPr>
      </p:pic>
      <p:pic>
        <p:nvPicPr>
          <p:cNvPr id="9" name="Picture 8" descr="Icon&#10;&#10;Description automatically generated">
            <a:extLst>
              <a:ext uri="{FF2B5EF4-FFF2-40B4-BE49-F238E27FC236}">
                <a16:creationId xmlns:a16="http://schemas.microsoft.com/office/drawing/2014/main" id="{BD5BE1D5-E7B1-2389-242B-BCE2462BC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37605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a:solidFill>
                  <a:schemeClr val="bg1"/>
                </a:solidFill>
              </a:rPr>
              <a:t>Summy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3189465074"/>
              </p:ext>
            </p:extLst>
          </p:nvPr>
        </p:nvGraphicFramePr>
        <p:xfrm>
          <a:off x="575441" y="781878"/>
          <a:ext cx="11041118" cy="572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1325216" y="106597"/>
            <a:ext cx="8242853" cy="675281"/>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a:solidFill>
                  <a:schemeClr val="tx2">
                    <a:lumMod val="75000"/>
                    <a:lumOff val="25000"/>
                  </a:schemeClr>
                </a:solidFill>
              </a:rPr>
              <a:t>Summary of key Actions </a:t>
            </a:r>
            <a:endParaRPr lang="en-GB">
              <a:solidFill>
                <a:schemeClr val="tx2">
                  <a:lumMod val="75000"/>
                  <a:lumOff val="25000"/>
                </a:schemeClr>
              </a:solidFill>
            </a:endParaRPr>
          </a:p>
        </p:txBody>
      </p:sp>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2991" y="-1"/>
            <a:ext cx="2339009" cy="781879"/>
          </a:xfrm>
          <a:prstGeom prst="rect">
            <a:avLst/>
          </a:prstGeom>
        </p:spPr>
      </p:pic>
      <p:pic>
        <p:nvPicPr>
          <p:cNvPr id="10" name="Picture 9" descr="Icon&#10;&#10;Description automatically generated">
            <a:extLst>
              <a:ext uri="{FF2B5EF4-FFF2-40B4-BE49-F238E27FC236}">
                <a16:creationId xmlns:a16="http://schemas.microsoft.com/office/drawing/2014/main" id="{457B6A96-079D-38B6-413B-2CCF93F7A1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758" y="69924"/>
            <a:ext cx="999369" cy="936000"/>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lIns="91440" tIns="45720" rIns="91440" bIns="45720" anchor="t">
            <a:spAutoFit/>
          </a:bodyPr>
          <a:lstStyle/>
          <a:p>
            <a:pPr marL="0" indent="0" algn="ctr">
              <a:buNone/>
            </a:pPr>
            <a:endParaRPr lang="en-GB" sz="4000" b="1">
              <a:latin typeface="Arial" panose="020B0604020202020204" pitchFamily="34" charset="0"/>
              <a:cs typeface="Arial" panose="020B0604020202020204" pitchFamily="34" charset="0"/>
            </a:endParaRPr>
          </a:p>
          <a:p>
            <a:pPr algn="ctr"/>
            <a:endParaRPr lang="en-US" sz="4000" u="sng">
              <a:solidFill>
                <a:srgbClr val="6264A7"/>
              </a:solidFill>
              <a:latin typeface="Segoe UI Semibold" panose="020B0702040204020203" pitchFamily="34" charset="0"/>
              <a:ea typeface="Times New Roman" panose="02020603050405020304" pitchFamily="18" charset="0"/>
            </a:endParaRPr>
          </a:p>
          <a:p>
            <a:pPr algn="ctr"/>
            <a:r>
              <a:rPr lang="en-US" sz="4000" b="1">
                <a:solidFill>
                  <a:srgbClr val="252424"/>
                </a:solidFill>
                <a:latin typeface="Arial"/>
                <a:ea typeface="Times New Roman" panose="02020603050405020304" pitchFamily="18" charset="0"/>
                <a:cs typeface="Arial"/>
              </a:rPr>
              <a:t>Wednesday</a:t>
            </a:r>
            <a:r>
              <a:rPr lang="en-US" sz="4000" b="1">
                <a:solidFill>
                  <a:srgbClr val="252424"/>
                </a:solidFill>
                <a:effectLst/>
                <a:latin typeface="Arial"/>
                <a:ea typeface="Times New Roman" panose="02020603050405020304" pitchFamily="18" charset="0"/>
                <a:cs typeface="Arial"/>
              </a:rPr>
              <a:t> </a:t>
            </a:r>
            <a:r>
              <a:rPr lang="en-US" sz="4000" b="1">
                <a:solidFill>
                  <a:srgbClr val="252424"/>
                </a:solidFill>
                <a:latin typeface="Arial"/>
                <a:ea typeface="Times New Roman" panose="02020603050405020304" pitchFamily="18" charset="0"/>
                <a:cs typeface="Arial"/>
              </a:rPr>
              <a:t>9th April </a:t>
            </a:r>
            <a:r>
              <a:rPr lang="en-US" sz="4000" b="1">
                <a:solidFill>
                  <a:srgbClr val="252424"/>
                </a:solidFill>
                <a:effectLst/>
                <a:latin typeface="Arial"/>
                <a:ea typeface="Times New Roman" panose="02020603050405020304" pitchFamily="18" charset="0"/>
                <a:cs typeface="Arial"/>
              </a:rPr>
              <a:t>2025</a:t>
            </a:r>
          </a:p>
          <a:p>
            <a:pPr algn="ctr"/>
            <a:endParaRPr lang="en-US" sz="4000" b="1">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n-GB" sz="4000" b="1" u="sng">
                <a:solidFill>
                  <a:srgbClr val="0563C1"/>
                </a:solidFill>
                <a:effectLst/>
                <a:latin typeface="Arial"/>
                <a:ea typeface="Calibri"/>
                <a:cs typeface="Arial"/>
                <a:hlinkClick r:id="rId4"/>
              </a:rPr>
              <a:t>click here to join the meeting</a:t>
            </a:r>
            <a:endParaRPr lang="en-GB" sz="4000" b="1">
              <a:effectLst/>
              <a:latin typeface="Arial"/>
              <a:ea typeface="Calibri"/>
              <a:cs typeface="Arial"/>
            </a:endParaRPr>
          </a:p>
          <a:p>
            <a:pPr algn="ctr"/>
            <a:endParaRPr lang="en-US" sz="3200" b="1">
              <a:latin typeface="Arial" panose="020B0604020202020204" pitchFamily="34" charset="0"/>
              <a:cs typeface="Arial" panose="020B0604020202020204" pitchFamily="34" charset="0"/>
            </a:endParaRPr>
          </a:p>
          <a:p>
            <a:pPr algn="ctr"/>
            <a:r>
              <a:rPr lang="en-US" sz="3200" b="1">
                <a:latin typeface="Arial"/>
                <a:cs typeface="Arial"/>
              </a:rPr>
              <a:t>Feedback welcome. </a:t>
            </a:r>
          </a:p>
          <a:p>
            <a:pPr algn="ctr"/>
            <a:r>
              <a:rPr lang="en-US" sz="3200" b="1">
                <a:latin typeface="Arial"/>
                <a:cs typeface="Arial"/>
              </a:rPr>
              <a:t>Feedback forms can be found </a:t>
            </a:r>
            <a:r>
              <a:rPr lang="en-US" sz="3200" b="1">
                <a:latin typeface="Arial"/>
                <a:cs typeface="Arial"/>
                <a:hlinkClick r:id="rId5"/>
              </a:rPr>
              <a:t>here</a:t>
            </a:r>
            <a:endParaRPr lang="en-US" sz="3200" b="1">
              <a:latin typeface="Arial"/>
              <a:cs typeface="Arial"/>
            </a:endParaRPr>
          </a:p>
          <a:p>
            <a:pPr algn="ctr"/>
            <a:endParaRPr lang="en-GB" sz="2000" b="1">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18A3D0F3-69A2-E7C3-5639-49B5A4690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1770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620111" y="991455"/>
            <a:ext cx="11179460" cy="5745676"/>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xx</a:t>
            </a:r>
          </a:p>
          <a:p>
            <a:pPr marL="0" indent="0">
              <a:buNone/>
              <a:defRPr/>
            </a:pPr>
            <a:endParaRPr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lang="en-GB" sz="2400">
              <a:solidFill>
                <a:prstClr val="black"/>
              </a:solidFill>
              <a:latin typeface="Arial"/>
              <a:cs typeface="Arial"/>
            </a:endParaRPr>
          </a:p>
          <a:p>
            <a:pPr>
              <a:defRPr/>
            </a:pPr>
            <a:r>
              <a:rPr kumimoji="0" lang="en-GB" sz="2400" b="0" i="0" u="none" strike="noStrike" kern="1200" cap="none" spc="0" normalizeH="0" baseline="0" noProof="0">
                <a:ln>
                  <a:noFill/>
                </a:ln>
                <a:solidFill>
                  <a:prstClr val="black"/>
                </a:solidFill>
                <a:effectLst/>
                <a:uLnTx/>
                <a:uFillTx/>
                <a:latin typeface="Arial"/>
                <a:cs typeface="Arial"/>
              </a:rPr>
              <a:t>Shameila </a:t>
            </a:r>
            <a:r>
              <a:rPr lang="en-GB" sz="2400">
                <a:solidFill>
                  <a:prstClr val="black"/>
                </a:solidFill>
                <a:latin typeface="Arial"/>
                <a:cs typeface="Arial"/>
              </a:rPr>
              <a:t>Afsar-Baig- Senior Pharmacist (Strategy and Delivery Sheffield Place)</a:t>
            </a: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400" b="0" i="0" u="none" strike="noStrike" kern="1200" cap="none" spc="0" normalizeH="0" baseline="0" noProof="0">
                <a:ln>
                  <a:noFill/>
                </a:ln>
                <a:solidFill>
                  <a:prstClr val="black"/>
                </a:solidFill>
                <a:effectLst/>
                <a:uLnTx/>
                <a:uFillTx/>
                <a:latin typeface="Arial"/>
                <a:cs typeface="Arial"/>
              </a:rPr>
              <a:t>Emily Parsons- Medicine Safety Officer (SY ICB)</a:t>
            </a:r>
            <a:endParaRPr lang="en-GB" sz="2400" b="0" i="0" u="none" strike="noStrike" kern="1200" cap="none" spc="0" normalizeH="0" baseline="0" noProof="0">
              <a:ln>
                <a:noFill/>
              </a:ln>
              <a:solidFill>
                <a:prstClr val="black"/>
              </a:solidFill>
              <a:effectLst/>
              <a:uLnTx/>
              <a:uFillTx/>
              <a:latin typeface="Arial"/>
              <a:cs typeface="Arial"/>
            </a:endParaRPr>
          </a:p>
          <a:p>
            <a:pPr>
              <a:defRPr/>
            </a:pPr>
            <a:r>
              <a:rPr lang="en-GB" sz="2400">
                <a:solidFill>
                  <a:prstClr val="black"/>
                </a:solidFill>
                <a:latin typeface="Arial"/>
                <a:cs typeface="Arial"/>
              </a:rPr>
              <a:t>Hilde Storkes- Lead Pharmacist (Formulary Sheffield Place)</a:t>
            </a:r>
          </a:p>
          <a:p>
            <a:pPr>
              <a:defRPr/>
            </a:pPr>
            <a:r>
              <a:rPr lang="en-GB" sz="2400">
                <a:solidFill>
                  <a:prstClr val="black"/>
                </a:solidFill>
                <a:latin typeface="Arial"/>
                <a:cs typeface="Arial"/>
              </a:rPr>
              <a:t>Helen Taylor- Lead Pharmacist (Sheffield Place)</a:t>
            </a:r>
          </a:p>
          <a:p>
            <a:pPr>
              <a:defRPr/>
            </a:pPr>
            <a:r>
              <a:rPr lang="en-GB" sz="2400">
                <a:solidFill>
                  <a:prstClr val="black"/>
                </a:solidFill>
                <a:latin typeface="Arial"/>
                <a:cs typeface="Arial"/>
              </a:rPr>
              <a:t>Kirsty Burdett- Senior Pharmacist Endocrine CE (SY ICB)</a:t>
            </a:r>
            <a:endParaRPr lang="en-GB" sz="240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GB" sz="24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defRPr/>
            </a:pPr>
            <a:endParaRPr lang="en-GB" b="1">
              <a:solidFill>
                <a:prstClr val="black"/>
              </a:solidFill>
              <a:latin typeface="Arial" panose="020B0604020202020204" pitchFamily="34" charset="0"/>
              <a:cs typeface="Arial" panose="020B0604020202020204" pitchFamily="34" charset="0"/>
            </a:endParaRPr>
          </a:p>
          <a:p>
            <a:pPr marL="0" indent="0">
              <a:buNone/>
              <a:defRPr/>
            </a:pPr>
            <a:endParaRPr lang="en-GB" b="1">
              <a:solidFill>
                <a:prstClr val="black"/>
              </a:solidFill>
              <a:latin typeface="Arial" panose="020B0604020202020204" pitchFamily="34" charset="0"/>
              <a:cs typeface="Arial" panose="020B0604020202020204" pitchFamily="34" charset="0"/>
            </a:endParaRPr>
          </a:p>
          <a:p>
            <a:pPr marL="0" indent="0">
              <a:buNone/>
              <a:defRPr/>
            </a:pPr>
            <a:r>
              <a:rPr kumimoji="0" lang="en-GB" sz="2800" b="1" i="0" u="none" strike="noStrike" kern="1200" cap="none" spc="0" normalizeH="0" baseline="0" noProof="0">
                <a:ln>
                  <a:noFill/>
                </a:ln>
                <a:solidFill>
                  <a:prstClr val="black"/>
                </a:solidFill>
                <a:effectLst/>
                <a:uLnTx/>
                <a:uFillTx/>
                <a:latin typeface="Arial"/>
                <a:cs typeface="Arial"/>
              </a:rPr>
              <a:t>House Keeping</a:t>
            </a:r>
            <a:endParaRPr lang="en-GB" sz="2800" b="1" i="0" u="none" strike="noStrike" kern="1200" cap="none" spc="0" normalizeH="0" baseline="0" noProof="0">
              <a:ln>
                <a:noFill/>
              </a:ln>
              <a:solidFill>
                <a:prstClr val="black"/>
              </a:solidFill>
              <a:effectLst/>
              <a:uLnTx/>
              <a:uFillTx/>
              <a:latin typeface="Arial"/>
              <a:cs typeface="Arial"/>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lvl="1" indent="0">
              <a:buNone/>
              <a:defRPr/>
            </a:pPr>
            <a:endParaRPr lang="en-GB" sz="2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76837" y="5543834"/>
            <a:ext cx="690561" cy="789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18395" y="345124"/>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8D774493-9A80-DD3D-30DE-26082D98D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pic>
        <p:nvPicPr>
          <p:cNvPr id="9" name="Picture 8" descr="A red and white logo with a megaphone&#10;&#10;Description automatically generated">
            <a:extLst>
              <a:ext uri="{FF2B5EF4-FFF2-40B4-BE49-F238E27FC236}">
                <a16:creationId xmlns:a16="http://schemas.microsoft.com/office/drawing/2014/main" id="{1E4695A1-6B19-236E-70D3-F97578DE1FF1}"/>
              </a:ext>
            </a:extLst>
          </p:cNvPr>
          <p:cNvPicPr>
            <a:picLocks noChangeAspect="1"/>
          </p:cNvPicPr>
          <p:nvPr/>
        </p:nvPicPr>
        <p:blipFill>
          <a:blip r:embed="rId6"/>
          <a:stretch>
            <a:fillRect/>
          </a:stretch>
        </p:blipFill>
        <p:spPr>
          <a:xfrm>
            <a:off x="4532267" y="5386532"/>
            <a:ext cx="1251898" cy="1260000"/>
          </a:xfrm>
          <a:prstGeom prst="rect">
            <a:avLst/>
          </a:prstGeom>
        </p:spPr>
      </p:pic>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lumMod val="75000"/>
                  </a:schemeClr>
                </a:solidFill>
                <a:latin typeface="Arial" panose="020B0604020202020204" pitchFamily="34" charset="0"/>
                <a:cs typeface="Arial" panose="020B0604020202020204" pitchFamily="34" charset="0"/>
              </a:rPr>
              <a:t>APG– Learning Lunch 2025 d</a:t>
            </a:r>
            <a:r>
              <a:rPr lang="en-GB" sz="3600" b="1">
                <a:solidFill>
                  <a:schemeClr val="accent1">
                    <a:lumMod val="75000"/>
                  </a:schemeClr>
                </a:solidFill>
                <a:effectLst/>
                <a:latin typeface="Arial" panose="020B0604020202020204" pitchFamily="34" charset="0"/>
                <a:ea typeface="Calibri" panose="020F0502020204030204" pitchFamily="34" charset="0"/>
              </a:rPr>
              <a:t>ates</a:t>
            </a:r>
            <a:endParaRPr lang="en-GB" sz="3600" b="1">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F8507-2311-498F-8D79-AFC093A96C09}"/>
              </a:ext>
            </a:extLst>
          </p:cNvPr>
          <p:cNvSpPr txBox="1"/>
          <p:nvPr/>
        </p:nvSpPr>
        <p:spPr>
          <a:xfrm>
            <a:off x="1344319" y="2509373"/>
            <a:ext cx="9243277" cy="2255169"/>
          </a:xfrm>
          <a:prstGeom prst="rect">
            <a:avLst/>
          </a:prstGeom>
          <a:noFill/>
        </p:spPr>
        <p:txBody>
          <a:bodyPr wrap="square" lIns="91440" tIns="45720" rIns="91440" bIns="45720" anchor="t">
            <a:spAutoFit/>
          </a:bodyPr>
          <a:lstStyle/>
          <a:p>
            <a:pPr>
              <a:lnSpc>
                <a:spcPct val="107000"/>
              </a:lnSpc>
              <a:spcAft>
                <a:spcPts val="800"/>
              </a:spcAft>
            </a:pPr>
            <a:r>
              <a:rPr lang="en-GB" sz="2000">
                <a:effectLst/>
                <a:latin typeface="Arial"/>
                <a:ea typeface="Calibri"/>
                <a:cs typeface="Arial"/>
              </a:rPr>
              <a:t>Wednesday  9</a:t>
            </a:r>
            <a:r>
              <a:rPr lang="en-GB" sz="2000" baseline="30000">
                <a:effectLst/>
                <a:latin typeface="Arial"/>
                <a:ea typeface="Calibri"/>
                <a:cs typeface="Arial"/>
              </a:rPr>
              <a:t>th</a:t>
            </a:r>
            <a:r>
              <a:rPr lang="en-GB" sz="2000">
                <a:effectLst/>
                <a:latin typeface="Arial"/>
                <a:ea typeface="Calibri"/>
                <a:cs typeface="Arial"/>
              </a:rPr>
              <a:t> April  </a:t>
            </a:r>
            <a:r>
              <a:rPr lang="en-GB" sz="2000" u="sng">
                <a:solidFill>
                  <a:srgbClr val="0563C1"/>
                </a:solidFill>
                <a:effectLst/>
                <a:latin typeface="Arial"/>
                <a:ea typeface="Calibri"/>
                <a:cs typeface="Arial"/>
                <a:hlinkClick r:id="rId3"/>
              </a:rPr>
              <a:t>click here to join the meeting</a:t>
            </a:r>
            <a:endParaRPr lang="en-GB" sz="2000">
              <a:effectLst/>
              <a:latin typeface="Arial"/>
              <a:ea typeface="Calibri"/>
              <a:cs typeface="Arial"/>
            </a:endParaRPr>
          </a:p>
          <a:p>
            <a:pPr>
              <a:lnSpc>
                <a:spcPct val="107000"/>
              </a:lnSpc>
              <a:spcAft>
                <a:spcPts val="800"/>
              </a:spcAft>
            </a:pPr>
            <a:r>
              <a:rPr lang="en-GB" sz="2000">
                <a:effectLst/>
                <a:latin typeface="Arial"/>
                <a:ea typeface="Calibri"/>
                <a:cs typeface="Arial"/>
              </a:rPr>
              <a:t>Thursday 8</a:t>
            </a:r>
            <a:r>
              <a:rPr lang="en-GB" sz="2000" baseline="30000">
                <a:effectLst/>
                <a:latin typeface="Arial"/>
                <a:ea typeface="Calibri"/>
                <a:cs typeface="Arial"/>
              </a:rPr>
              <a:t>th</a:t>
            </a:r>
            <a:r>
              <a:rPr lang="en-GB" sz="2000">
                <a:effectLst/>
                <a:latin typeface="Arial"/>
                <a:ea typeface="Calibri"/>
                <a:cs typeface="Arial"/>
              </a:rPr>
              <a:t> May  </a:t>
            </a:r>
            <a:r>
              <a:rPr lang="en-GB" sz="2000" u="sng">
                <a:solidFill>
                  <a:srgbClr val="0563C1"/>
                </a:solidFill>
                <a:effectLst/>
                <a:latin typeface="Arial"/>
                <a:ea typeface="Calibri"/>
                <a:cs typeface="Arial"/>
                <a:hlinkClick r:id="rId4"/>
              </a:rPr>
              <a:t>click here to join the meeting</a:t>
            </a:r>
            <a:endParaRPr lang="en-GB" sz="2000">
              <a:effectLst/>
              <a:latin typeface="Arial"/>
              <a:ea typeface="Calibri"/>
              <a:cs typeface="Arial"/>
            </a:endParaRPr>
          </a:p>
          <a:p>
            <a:pPr>
              <a:lnSpc>
                <a:spcPct val="107000"/>
              </a:lnSpc>
              <a:spcAft>
                <a:spcPts val="800"/>
              </a:spcAft>
            </a:pPr>
            <a:r>
              <a:rPr lang="en-GB" sz="2000">
                <a:effectLst/>
                <a:latin typeface="Arial"/>
                <a:ea typeface="Calibri"/>
                <a:cs typeface="Arial"/>
              </a:rPr>
              <a:t>Thursday  5</a:t>
            </a:r>
            <a:r>
              <a:rPr lang="en-GB" sz="2000" baseline="30000">
                <a:effectLst/>
                <a:latin typeface="Arial"/>
                <a:ea typeface="Calibri"/>
                <a:cs typeface="Arial"/>
              </a:rPr>
              <a:t>th</a:t>
            </a:r>
            <a:r>
              <a:rPr lang="en-GB" sz="2000">
                <a:effectLst/>
                <a:latin typeface="Arial"/>
                <a:ea typeface="Calibri"/>
                <a:cs typeface="Arial"/>
              </a:rPr>
              <a:t> June  </a:t>
            </a:r>
            <a:r>
              <a:rPr lang="en-GB" sz="2000" u="sng">
                <a:solidFill>
                  <a:srgbClr val="0563C1"/>
                </a:solidFill>
                <a:effectLst/>
                <a:latin typeface="Arial"/>
                <a:ea typeface="Calibri"/>
                <a:cs typeface="Arial"/>
                <a:hlinkClick r:id="rId5"/>
              </a:rPr>
              <a:t>click here to join the meeting</a:t>
            </a:r>
            <a:endParaRPr lang="en-GB" sz="2000">
              <a:effectLst/>
              <a:latin typeface="Arial"/>
              <a:ea typeface="Calibri"/>
              <a:cs typeface="Arial"/>
            </a:endParaRPr>
          </a:p>
          <a:p>
            <a:pPr>
              <a:lnSpc>
                <a:spcPct val="107000"/>
              </a:lnSpc>
              <a:spcAft>
                <a:spcPts val="800"/>
              </a:spcAft>
            </a:pPr>
            <a:r>
              <a:rPr lang="en-GB" sz="2000">
                <a:effectLst/>
                <a:latin typeface="Arial"/>
                <a:ea typeface="Calibri"/>
                <a:cs typeface="Arial"/>
              </a:rPr>
              <a:t>Thursday 3</a:t>
            </a:r>
            <a:r>
              <a:rPr lang="en-GB" sz="2000" baseline="30000">
                <a:effectLst/>
                <a:latin typeface="Arial"/>
                <a:ea typeface="Calibri"/>
                <a:cs typeface="Arial"/>
              </a:rPr>
              <a:t>rd</a:t>
            </a:r>
            <a:r>
              <a:rPr lang="en-GB" sz="2000">
                <a:effectLst/>
                <a:latin typeface="Arial"/>
                <a:ea typeface="Calibri"/>
                <a:cs typeface="Arial"/>
              </a:rPr>
              <a:t> July  </a:t>
            </a:r>
            <a:r>
              <a:rPr lang="en-GB" sz="2000" u="sng">
                <a:solidFill>
                  <a:srgbClr val="0563C1"/>
                </a:solidFill>
                <a:effectLst/>
                <a:latin typeface="Arial"/>
                <a:ea typeface="Calibri"/>
                <a:cs typeface="Arial"/>
                <a:hlinkClick r:id="rId6"/>
              </a:rPr>
              <a:t>click here to join the meeting</a:t>
            </a:r>
            <a:endParaRPr lang="en-GB" sz="2000">
              <a:effectLst/>
              <a:latin typeface="Arial"/>
              <a:ea typeface="Calibri"/>
              <a:cs typeface="Arial"/>
            </a:endParaRPr>
          </a:p>
          <a:p>
            <a:pPr algn="l" rtl="0" fontAlgn="base"/>
            <a:endParaRPr lang="en-GB" sz="2400" b="0" i="0" u="none" strike="noStrike">
              <a:effectLst/>
              <a:latin typeface="Segoe UI"/>
              <a:cs typeface="Segoe UI"/>
            </a:endParaRPr>
          </a:p>
        </p:txBody>
      </p:sp>
      <p:pic>
        <p:nvPicPr>
          <p:cNvPr id="3" name="Picture 2" descr="Icon&#10;&#10;Description automatically generated">
            <a:extLst>
              <a:ext uri="{FF2B5EF4-FFF2-40B4-BE49-F238E27FC236}">
                <a16:creationId xmlns:a16="http://schemas.microsoft.com/office/drawing/2014/main" id="{08B1A47D-D8CA-DF05-513E-FF13EC8020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85990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extBox 3">
            <a:extLst>
              <a:ext uri="{FF2B5EF4-FFF2-40B4-BE49-F238E27FC236}">
                <a16:creationId xmlns:a16="http://schemas.microsoft.com/office/drawing/2014/main" id="{1D18BDA7-7805-30C4-3612-512338C5479F}"/>
              </a:ext>
            </a:extLst>
          </p:cNvPr>
          <p:cNvSpPr txBox="1"/>
          <p:nvPr/>
        </p:nvSpPr>
        <p:spPr>
          <a:xfrm>
            <a:off x="546538" y="5145946"/>
            <a:ext cx="11172496" cy="892552"/>
          </a:xfrm>
          <a:prstGeom prst="rect">
            <a:avLst/>
          </a:prstGeom>
          <a:noFill/>
        </p:spPr>
        <p:txBody>
          <a:bodyPr wrap="square">
            <a:spAutoFit/>
          </a:bodyPr>
          <a:lstStyle/>
          <a:p>
            <a:r>
              <a:rPr lang="en-GB" b="1">
                <a:solidFill>
                  <a:srgbClr val="000000"/>
                </a:solidFill>
                <a:effectLst/>
                <a:latin typeface="Arial" panose="020B0604020202020204" pitchFamily="34" charset="0"/>
              </a:rPr>
              <a:t>If there are any issues</a:t>
            </a:r>
            <a:r>
              <a:rPr lang="en-GB">
                <a:solidFill>
                  <a:srgbClr val="000000"/>
                </a:solidFill>
                <a:latin typeface="Arial" panose="020B0604020202020204" pitchFamily="34" charset="0"/>
              </a:rPr>
              <a:t> </a:t>
            </a:r>
            <a:r>
              <a:rPr lang="en-GB" b="1">
                <a:solidFill>
                  <a:srgbClr val="000000"/>
                </a:solidFill>
                <a:effectLst/>
                <a:latin typeface="Arial" panose="020B0604020202020204" pitchFamily="34" charset="0"/>
              </a:rPr>
              <a:t>you would like to raise or report to </a:t>
            </a:r>
            <a:r>
              <a:rPr lang="en-GB" b="1">
                <a:solidFill>
                  <a:srgbClr val="000000"/>
                </a:solidFill>
                <a:latin typeface="Arial" panose="020B0604020202020204" pitchFamily="34" charset="0"/>
              </a:rPr>
              <a:t>Sheffield</a:t>
            </a:r>
            <a:r>
              <a:rPr lang="en-GB" b="1">
                <a:solidFill>
                  <a:srgbClr val="000000"/>
                </a:solidFill>
                <a:effectLst/>
                <a:latin typeface="Arial" panose="020B0604020202020204" pitchFamily="34" charset="0"/>
              </a:rPr>
              <a:t> Area Prescribing Group, please send these direct to the</a:t>
            </a:r>
            <a:r>
              <a:rPr lang="en-GB">
                <a:solidFill>
                  <a:srgbClr val="000000"/>
                </a:solidFill>
                <a:latin typeface="Arial" panose="020B0604020202020204" pitchFamily="34" charset="0"/>
              </a:rPr>
              <a:t> </a:t>
            </a:r>
            <a:r>
              <a:rPr lang="en-GB" b="1">
                <a:effectLst/>
                <a:latin typeface="Arial" panose="020B0604020202020204" pitchFamily="34" charset="0"/>
              </a:rPr>
              <a:t>APG mailbox</a:t>
            </a:r>
            <a:r>
              <a:rPr lang="en-GB" b="1">
                <a:solidFill>
                  <a:srgbClr val="000000"/>
                </a:solidFill>
                <a:latin typeface="Arial" panose="020B0604020202020204" pitchFamily="34" charset="0"/>
              </a:rPr>
              <a:t>: </a:t>
            </a:r>
            <a:r>
              <a:rPr lang="en-GB" sz="1600" b="1">
                <a:solidFill>
                  <a:srgbClr val="0070C0"/>
                </a:solidFill>
                <a:latin typeface="Arial" panose="020B0604020202020204" pitchFamily="34" charset="0"/>
                <a:hlinkClick r:id="rId3"/>
              </a:rPr>
              <a:t>syicbsheffield.areaprescribinggroupsheffield@nhs.net</a:t>
            </a:r>
            <a:endParaRPr lang="en-GB" sz="1600" b="1">
              <a:solidFill>
                <a:srgbClr val="0070C0"/>
              </a:solidFill>
              <a:latin typeface="Arial" panose="020B0604020202020204" pitchFamily="34" charset="0"/>
            </a:endParaRPr>
          </a:p>
          <a:p>
            <a:endParaRPr lang="en-GB" sz="1600">
              <a:solidFill>
                <a:srgbClr val="0070C0"/>
              </a:solidFill>
              <a:effectLst/>
              <a:latin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424354C-50CC-1CF8-BA45-7BCFA01FF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5" name="Picture 2" descr="C:\Users\heiditaylor\AppData\Local\Microsoft\Windows\INetCache\IE\TMWEFS28\questions-1515443524gvX[1].jpg">
            <a:extLst>
              <a:ext uri="{FF2B5EF4-FFF2-40B4-BE49-F238E27FC236}">
                <a16:creationId xmlns:a16="http://schemas.microsoft.com/office/drawing/2014/main" id="{D655E208-96F9-4293-9C39-C642316E5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080" y="959413"/>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a:hlinkClick r:id="rId6"/>
              </a:rPr>
              <a:t>https://www.intranet.sheffieldccg.nhs.uk/medicines-prescribing/learning-luncheseducational-events.htm</a:t>
            </a:r>
            <a:r>
              <a:rPr lang="en-GB"/>
              <a:t> </a:t>
            </a:r>
          </a:p>
        </p:txBody>
      </p:sp>
      <p:pic>
        <p:nvPicPr>
          <p:cNvPr id="3" name="Picture 2" descr="Icon&#10;&#10;Description automatically generated">
            <a:extLst>
              <a:ext uri="{FF2B5EF4-FFF2-40B4-BE49-F238E27FC236}">
                <a16:creationId xmlns:a16="http://schemas.microsoft.com/office/drawing/2014/main" id="{F7302479-85D0-C59E-1707-28FBD4428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1526583" y="435168"/>
            <a:ext cx="8419347"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Calibri" panose="020F0502020204030204" pitchFamily="34" charset="0"/>
                <a:cs typeface="Calibri" panose="020F050202020403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1313793" y="1132355"/>
            <a:ext cx="10415751" cy="572564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atin typeface="Calibri"/>
                <a:ea typeface="Calibri"/>
                <a:cs typeface="Calibri"/>
              </a:rPr>
              <a:t>To be aware of latest updates &amp; suggested actions:</a:t>
            </a:r>
          </a:p>
          <a:p>
            <a:pPr>
              <a:buFont typeface="Wingdings" pitchFamily="2" charset="2"/>
              <a:buChar char="§"/>
            </a:pPr>
            <a:r>
              <a:rPr lang="en-GB" sz="2400">
                <a:latin typeface="Calibri"/>
                <a:ea typeface="Calibri"/>
                <a:cs typeface="Calibri"/>
                <a:hlinkClick r:id="rId4"/>
              </a:rPr>
              <a:t>IMOC Approved Traffic Light Drug List</a:t>
            </a:r>
            <a:r>
              <a:rPr lang="en-GB" sz="2400">
                <a:latin typeface="Calibri"/>
                <a:ea typeface="Calibri"/>
                <a:cs typeface="Calibri"/>
              </a:rPr>
              <a:t> </a:t>
            </a:r>
            <a:endParaRPr lang="en-GB" sz="2400" b="0" i="0" u="none" strike="noStrike">
              <a:solidFill>
                <a:srgbClr val="000000"/>
              </a:solidFill>
              <a:effectLst/>
              <a:highlight>
                <a:srgbClr val="FFFF00"/>
              </a:highlight>
              <a:latin typeface="Calibri"/>
              <a:ea typeface="Calibri"/>
              <a:cs typeface="Calibri"/>
            </a:endParaRPr>
          </a:p>
          <a:p>
            <a:pPr fontAlgn="base">
              <a:buFont typeface="Wingdings" pitchFamily="2" charset="2"/>
              <a:buChar char="§"/>
            </a:pPr>
            <a:r>
              <a:rPr lang="en-GB" sz="2400">
                <a:solidFill>
                  <a:srgbClr val="000000"/>
                </a:solidFill>
                <a:effectLst/>
                <a:latin typeface="Arial"/>
                <a:ea typeface="Calibri"/>
                <a:cs typeface="Arial"/>
              </a:rPr>
              <a:t>Migraine </a:t>
            </a:r>
            <a:r>
              <a:rPr lang="en-GB" sz="2400">
                <a:solidFill>
                  <a:srgbClr val="000000"/>
                </a:solidFill>
                <a:latin typeface="Arial"/>
                <a:ea typeface="Calibri"/>
                <a:cs typeface="Arial"/>
              </a:rPr>
              <a:t>Management in Primary Care (update)</a:t>
            </a:r>
            <a:endParaRPr lang="en-GB" sz="2400">
              <a:solidFill>
                <a:srgbClr val="000000"/>
              </a:solidFill>
              <a:effectLst/>
              <a:latin typeface="Arial"/>
              <a:ea typeface="Calibri"/>
              <a:cs typeface="Arial"/>
            </a:endParaRPr>
          </a:p>
          <a:p>
            <a:pPr fontAlgn="base">
              <a:buFont typeface="Wingdings" pitchFamily="2" charset="2"/>
              <a:buChar char="§"/>
            </a:pPr>
            <a:r>
              <a:rPr lang="en-GB" sz="2400">
                <a:solidFill>
                  <a:srgbClr val="000000"/>
                </a:solidFill>
                <a:latin typeface="Arial"/>
                <a:ea typeface="+mn-lt"/>
                <a:cs typeface="+mn-lt"/>
              </a:rPr>
              <a:t>Prescribing Guidance for </a:t>
            </a:r>
            <a:r>
              <a:rPr lang="en-GB" sz="2400" err="1">
                <a:solidFill>
                  <a:srgbClr val="000000"/>
                </a:solidFill>
                <a:latin typeface="Arial"/>
                <a:ea typeface="+mn-lt"/>
                <a:cs typeface="+mn-lt"/>
              </a:rPr>
              <a:t>Ibandronic</a:t>
            </a:r>
            <a:r>
              <a:rPr lang="en-GB" sz="2400">
                <a:solidFill>
                  <a:srgbClr val="000000"/>
                </a:solidFill>
                <a:latin typeface="Arial"/>
                <a:ea typeface="+mn-lt"/>
                <a:cs typeface="+mn-lt"/>
              </a:rPr>
              <a:t> Acid 50mg tablets as adjuvant therapy in early breast cancer (update)</a:t>
            </a:r>
          </a:p>
          <a:p>
            <a:pPr fontAlgn="base">
              <a:buFont typeface="Wingdings" pitchFamily="2" charset="2"/>
              <a:buChar char="§"/>
            </a:pPr>
            <a:r>
              <a:rPr lang="en-GB" sz="2400">
                <a:solidFill>
                  <a:srgbClr val="000000"/>
                </a:solidFill>
                <a:effectLst/>
                <a:latin typeface="Arial"/>
                <a:ea typeface="Calibri"/>
                <a:cs typeface="Arial"/>
              </a:rPr>
              <a:t>Formulary change- Gliptins</a:t>
            </a:r>
          </a:p>
          <a:p>
            <a:pPr fontAlgn="base">
              <a:buFont typeface="Wingdings" pitchFamily="2" charset="2"/>
              <a:buChar char="§"/>
            </a:pPr>
            <a:r>
              <a:rPr lang="en-GB" sz="2400">
                <a:solidFill>
                  <a:srgbClr val="000000"/>
                </a:solidFill>
                <a:latin typeface="Arial"/>
                <a:ea typeface="Calibri"/>
                <a:cs typeface="Arial"/>
              </a:rPr>
              <a:t>Wicker Medicines Substitution Service</a:t>
            </a:r>
            <a:endParaRPr lang="en-GB" sz="2400">
              <a:solidFill>
                <a:srgbClr val="000000"/>
              </a:solidFill>
              <a:effectLst/>
              <a:latin typeface="Arial"/>
              <a:ea typeface="Calibri"/>
              <a:cs typeface="Arial"/>
            </a:endParaRPr>
          </a:p>
          <a:p>
            <a:pPr fontAlgn="base">
              <a:buFont typeface="Wingdings" pitchFamily="2" charset="2"/>
              <a:buChar char="§"/>
            </a:pPr>
            <a:r>
              <a:rPr lang="en-GB" sz="2400">
                <a:solidFill>
                  <a:srgbClr val="000000"/>
                </a:solidFill>
                <a:effectLst/>
                <a:latin typeface="Arial"/>
                <a:ea typeface="Calibri"/>
                <a:cs typeface="Arial"/>
              </a:rPr>
              <a:t>Endometrial protection</a:t>
            </a:r>
            <a:r>
              <a:rPr lang="en-GB" sz="2400">
                <a:solidFill>
                  <a:srgbClr val="000000"/>
                </a:solidFill>
                <a:latin typeface="Arial"/>
                <a:ea typeface="Calibri"/>
                <a:cs typeface="Arial"/>
              </a:rPr>
              <a:t> guidelines</a:t>
            </a:r>
            <a:endParaRPr lang="en-GB" sz="2400">
              <a:solidFill>
                <a:srgbClr val="000000"/>
              </a:solidFill>
              <a:effectLst/>
              <a:latin typeface="Arial"/>
              <a:ea typeface="Calibri"/>
              <a:cs typeface="Arial"/>
            </a:endParaRPr>
          </a:p>
          <a:p>
            <a:pPr>
              <a:buFont typeface="Wingdings" pitchFamily="2" charset="2"/>
              <a:buChar char="§"/>
            </a:pPr>
            <a:r>
              <a:rPr lang="en-GB" sz="2400">
                <a:latin typeface="Arial"/>
                <a:ea typeface="Calibri"/>
                <a:cs typeface="Arial"/>
              </a:rPr>
              <a:t>Medicines Safety update</a:t>
            </a:r>
          </a:p>
          <a:p>
            <a:pPr>
              <a:buFont typeface="Wingdings" pitchFamily="2" charset="2"/>
              <a:buChar char="§"/>
            </a:pPr>
            <a:r>
              <a:rPr lang="en-GB" sz="2400">
                <a:latin typeface="Arial"/>
                <a:ea typeface="Calibri"/>
                <a:cs typeface="Arial"/>
              </a:rPr>
              <a:t>Education &amp;Training opportunities</a:t>
            </a:r>
          </a:p>
          <a:p>
            <a:pPr>
              <a:buFont typeface="Wingdings" pitchFamily="2" charset="2"/>
              <a:buChar char="§"/>
            </a:pPr>
            <a:endParaRPr lang="en-GB" sz="2400">
              <a:latin typeface="Calibri" panose="020F0502020204030204" pitchFamily="34" charset="0"/>
              <a:cs typeface="Calibri" panose="020F0502020204030204" pitchFamily="34" charset="0"/>
            </a:endParaRPr>
          </a:p>
          <a:p>
            <a:pPr lvl="1"/>
            <a:endParaRPr lang="en-GB" sz="2000">
              <a:latin typeface="Calibri" panose="020F0502020204030204" pitchFamily="34" charset="0"/>
              <a:cs typeface="Calibri" panose="020F0502020204030204" pitchFamily="34" charset="0"/>
            </a:endParaRPr>
          </a:p>
          <a:p>
            <a:pPr marL="457200" lvl="1" indent="0">
              <a:buNone/>
            </a:pPr>
            <a:endParaRPr lang="en-GB" sz="3200">
              <a:solidFill>
                <a:srgbClr val="FF0000"/>
              </a:solidFill>
              <a:latin typeface="Calibri" panose="020F0502020204030204" pitchFamily="34" charset="0"/>
              <a:cs typeface="Calibri" panose="020F0502020204030204" pitchFamily="34" charset="0"/>
            </a:endParaRPr>
          </a:p>
          <a:p>
            <a:endParaRPr lang="en-GB">
              <a:latin typeface="Calibri" panose="020F0502020204030204" pitchFamily="34" charset="0"/>
              <a:cs typeface="Calibri" panose="020F0502020204030204" pitchFamily="34" charset="0"/>
            </a:endParaRPr>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21DE5348-7DB2-AA4E-20FA-FC4AF1B9C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217" y="85333"/>
            <a:ext cx="2412001" cy="792000"/>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81512" y="147649"/>
            <a:ext cx="7105582" cy="6705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rgbClr val="0070C0"/>
                </a:solidFill>
                <a:latin typeface="Arial" panose="020B0604020202020204" pitchFamily="34" charset="0"/>
                <a:cs typeface="Arial" panose="020B0604020202020204" pitchFamily="34" charset="0"/>
              </a:rPr>
              <a:t>Traffic Light Drug List</a:t>
            </a: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890911" y="154409"/>
            <a:ext cx="540000" cy="540000"/>
          </a:xfrm>
          <a:prstGeom prst="rect">
            <a:avLst/>
          </a:prstGeom>
        </p:spPr>
      </p:pic>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4161187365"/>
              </p:ext>
            </p:extLst>
          </p:nvPr>
        </p:nvGraphicFramePr>
        <p:xfrm>
          <a:off x="310493" y="1094531"/>
          <a:ext cx="11128471" cy="4094254"/>
        </p:xfrm>
        <a:graphic>
          <a:graphicData uri="http://schemas.openxmlformats.org/drawingml/2006/table">
            <a:tbl>
              <a:tblPr firstRow="1" bandRow="1">
                <a:tableStyleId>{5C22544A-7EE6-4342-B048-85BDC9FD1C3A}</a:tableStyleId>
              </a:tblPr>
              <a:tblGrid>
                <a:gridCol w="4107317">
                  <a:extLst>
                    <a:ext uri="{9D8B030D-6E8A-4147-A177-3AD203B41FA5}">
                      <a16:colId xmlns:a16="http://schemas.microsoft.com/office/drawing/2014/main" val="3879070304"/>
                    </a:ext>
                  </a:extLst>
                </a:gridCol>
                <a:gridCol w="3311664">
                  <a:extLst>
                    <a:ext uri="{9D8B030D-6E8A-4147-A177-3AD203B41FA5}">
                      <a16:colId xmlns:a16="http://schemas.microsoft.com/office/drawing/2014/main" val="1210214355"/>
                    </a:ext>
                  </a:extLst>
                </a:gridCol>
                <a:gridCol w="3709490">
                  <a:extLst>
                    <a:ext uri="{9D8B030D-6E8A-4147-A177-3AD203B41FA5}">
                      <a16:colId xmlns:a16="http://schemas.microsoft.com/office/drawing/2014/main" val="3907899284"/>
                    </a:ext>
                  </a:extLst>
                </a:gridCol>
              </a:tblGrid>
              <a:tr h="301036">
                <a:tc>
                  <a:txBody>
                    <a:bodyPr/>
                    <a:lstStyle/>
                    <a:p>
                      <a:r>
                        <a:rPr lang="en-GB"/>
                        <a:t>Drug</a:t>
                      </a:r>
                    </a:p>
                  </a:txBody>
                  <a:tcPr/>
                </a:tc>
                <a:tc>
                  <a:txBody>
                    <a:bodyPr/>
                    <a:lstStyle/>
                    <a:p>
                      <a:r>
                        <a:rPr lang="en-GB"/>
                        <a:t>Indication</a:t>
                      </a:r>
                    </a:p>
                  </a:txBody>
                  <a:tcPr/>
                </a:tc>
                <a:tc>
                  <a:txBody>
                    <a:bodyPr/>
                    <a:lstStyle/>
                    <a:p>
                      <a:r>
                        <a:rPr lang="en-GB"/>
                        <a:t>SY ICB Traffic Light Status</a:t>
                      </a:r>
                    </a:p>
                  </a:txBody>
                  <a:tcPr/>
                </a:tc>
                <a:extLst>
                  <a:ext uri="{0D108BD9-81ED-4DB2-BD59-A6C34878D82A}">
                    <a16:rowId xmlns:a16="http://schemas.microsoft.com/office/drawing/2014/main" val="2703027967"/>
                  </a:ext>
                </a:extLst>
              </a:tr>
              <a:tr h="1174727">
                <a:tc>
                  <a:txBody>
                    <a:bodyPr/>
                    <a:lstStyle/>
                    <a:p>
                      <a:pPr marL="285750" lvl="0" indent="-285750">
                        <a:buFont typeface="Arial" panose="020B0604020202020204" pitchFamily="34" charset="0"/>
                        <a:buChar char="•"/>
                      </a:pPr>
                      <a:r>
                        <a:rPr lang="en-GB" sz="1400" i="0" kern="1200">
                          <a:solidFill>
                            <a:schemeClr val="dk1"/>
                          </a:solidFill>
                          <a:effectLst/>
                          <a:latin typeface="Arial" panose="020B0604020202020204" pitchFamily="34" charset="0"/>
                          <a:ea typeface="+mn-ea"/>
                          <a:cs typeface="Arial" panose="020B0604020202020204" pitchFamily="34" charset="0"/>
                        </a:rPr>
                        <a:t>Tirzepatide for managing overweight and obesity</a:t>
                      </a:r>
                      <a:endParaRPr lang="en-GB" sz="1400" i="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i="0" kern="1200">
                          <a:solidFill>
                            <a:schemeClr val="dk1"/>
                          </a:solidFill>
                          <a:effectLst/>
                          <a:latin typeface="Arial" panose="020B0604020202020204" pitchFamily="34" charset="0"/>
                          <a:ea typeface="+mn-ea"/>
                          <a:cs typeface="Arial" panose="020B0604020202020204" pitchFamily="34" charset="0"/>
                        </a:rPr>
                        <a:t>NICE TA1026</a:t>
                      </a:r>
                      <a:r>
                        <a:rPr lang="en-GB" sz="1400" i="0" kern="1200">
                          <a:solidFill>
                            <a:schemeClr val="dk1"/>
                          </a:solidFill>
                          <a:effectLst/>
                          <a:latin typeface="Arial" panose="020B0604020202020204" pitchFamily="34" charset="0"/>
                          <a:ea typeface="+mn-ea"/>
                          <a:cs typeface="Arial" panose="020B0604020202020204" pitchFamily="34" charset="0"/>
                        </a:rPr>
                        <a:t>-managing overweight and obesity</a:t>
                      </a:r>
                      <a:endParaRPr lang="en-GB" sz="14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GREY (6)</a:t>
                      </a: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2">
                            <a:lumMod val="50000"/>
                          </a:schemeClr>
                        </a:solidFill>
                        <a:latin typeface="Arial" panose="020B0604020202020204" pitchFamily="34" charset="0"/>
                        <a:cs typeface="Arial" panose="020B0604020202020204" pitchFamily="34" charset="0"/>
                      </a:endParaRPr>
                    </a:p>
                  </a:txBody>
                  <a:tcPr>
                    <a:solidFill>
                      <a:schemeClr val="bg2">
                        <a:lumMod val="50000"/>
                      </a:schemeClr>
                    </a:solidFill>
                  </a:tcPr>
                </a:tc>
                <a:extLst>
                  <a:ext uri="{0D108BD9-81ED-4DB2-BD59-A6C34878D82A}">
                    <a16:rowId xmlns:a16="http://schemas.microsoft.com/office/drawing/2014/main" val="489038513"/>
                  </a:ext>
                </a:extLst>
              </a:tr>
              <a:tr h="931638">
                <a:tc>
                  <a:txBody>
                    <a:bodyPr/>
                    <a:lstStyle/>
                    <a:p>
                      <a:pPr marL="285750" lvl="0" indent="-285750">
                        <a:buFont typeface="Arial" panose="020B0604020202020204" pitchFamily="34" charset="0"/>
                        <a:buChar char="•"/>
                      </a:pPr>
                      <a:r>
                        <a:rPr lang="en-GB" sz="1400" i="0" kern="1200">
                          <a:solidFill>
                            <a:schemeClr val="dk1"/>
                          </a:solidFill>
                          <a:effectLst/>
                          <a:latin typeface="Arial" panose="020B0604020202020204" pitchFamily="34" charset="0"/>
                          <a:ea typeface="+mn-ea"/>
                          <a:cs typeface="Arial" panose="020B0604020202020204" pitchFamily="34" charset="0"/>
                        </a:rPr>
                        <a:t>Alimemazine </a:t>
                      </a:r>
                      <a:endParaRPr lang="en-GB" sz="1400" b="1" i="0">
                        <a:latin typeface="Arial" panose="020B0604020202020204" pitchFamily="34" charset="0"/>
                        <a:cs typeface="Arial" panose="020B0604020202020204" pitchFamily="34" charset="0"/>
                      </a:endParaRPr>
                    </a:p>
                  </a:txBody>
                  <a:tcPr/>
                </a:tc>
                <a:tc>
                  <a:txBody>
                    <a:bodyPr/>
                    <a:lstStyle/>
                    <a:p>
                      <a:pPr>
                        <a:lnSpc>
                          <a:spcPct val="115000"/>
                        </a:lnSpc>
                      </a:pPr>
                      <a:r>
                        <a:rPr lang="en-GB" sz="1400" i="0" kern="1200">
                          <a:solidFill>
                            <a:schemeClr val="dk1"/>
                          </a:solidFill>
                          <a:effectLst/>
                          <a:latin typeface="Arial" panose="020B0604020202020204" pitchFamily="34" charset="0"/>
                          <a:ea typeface="+mn-ea"/>
                          <a:cs typeface="Arial" panose="020B0604020202020204" pitchFamily="34" charset="0"/>
                        </a:rPr>
                        <a:t>All licensed indications- urticaria and pruritus( already traffic lighted Amber if initiated for sleep disorders in children by tertiary sleep service in SCH (unlicensed indication)</a:t>
                      </a:r>
                      <a:endParaRPr lang="en-GB" sz="1400"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GREY (4)</a:t>
                      </a: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txBody>
                  <a:tcPr>
                    <a:solidFill>
                      <a:schemeClr val="bg2">
                        <a:lumMod val="50000"/>
                      </a:schemeClr>
                    </a:solidFill>
                  </a:tcPr>
                </a:tc>
                <a:extLst>
                  <a:ext uri="{0D108BD9-81ED-4DB2-BD59-A6C34878D82A}">
                    <a16:rowId xmlns:a16="http://schemas.microsoft.com/office/drawing/2014/main" val="1077288242"/>
                  </a:ext>
                </a:extLst>
              </a:tr>
              <a:tr h="1347838">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Arial" panose="020B0604020202020204" pitchFamily="34" charset="0"/>
                          <a:ea typeface="+mn-ea"/>
                          <a:cs typeface="Arial" panose="020B0604020202020204" pitchFamily="34" charset="0"/>
                        </a:rPr>
                        <a:t>Spironolactone </a:t>
                      </a:r>
                      <a:r>
                        <a:rPr lang="en-GB" sz="1400" b="1" i="1" kern="1200">
                          <a:solidFill>
                            <a:schemeClr val="dk1"/>
                          </a:solidFill>
                          <a:effectLst/>
                          <a:latin typeface="Arial" panose="020B0604020202020204" pitchFamily="34" charset="0"/>
                          <a:ea typeface="+mn-ea"/>
                          <a:cs typeface="Arial" panose="020B0604020202020204" pitchFamily="34" charset="0"/>
                        </a:rPr>
                        <a:t>(new oral solution formulations)</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pPr>
                      <a:r>
                        <a:rPr lang="en-GB" sz="1400">
                          <a:solidFill>
                            <a:srgbClr val="000000"/>
                          </a:solidFill>
                          <a:effectLst/>
                          <a:latin typeface="Arial" panose="020B0604020202020204" pitchFamily="34" charset="0"/>
                          <a:ea typeface="Times New Roman" panose="02020603050405020304" pitchFamily="18" charset="0"/>
                        </a:rPr>
                        <a:t>Congestive cardiac failure, hepatic cirrhosis with ascites and oedema, malignant ascites, nephrotic syndrome and diagnosis and treatment of primary aldosteronism </a:t>
                      </a:r>
                      <a:endParaRPr lang="en-GB" sz="1400">
                        <a:effectLst/>
                        <a:latin typeface="Times New Roman" panose="02020603050405020304" pitchFamily="18" charset="0"/>
                        <a:ea typeface="Times New Roman" panose="02020603050405020304" pitchFamily="18" charset="0"/>
                      </a:endParaRPr>
                    </a:p>
                  </a:txBody>
                  <a:tcPr marL="66675" marR="66675"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a:latin typeface="Arial" panose="020B0604020202020204" pitchFamily="34" charset="0"/>
                          <a:cs typeface="Arial" panose="020B0604020202020204" pitchFamily="34" charset="0"/>
                        </a:rPr>
                        <a:t>GREEN</a:t>
                      </a:r>
                    </a:p>
                  </a:txBody>
                  <a:tcPr>
                    <a:solidFill>
                      <a:srgbClr val="00B050"/>
                    </a:solidFill>
                  </a:tcPr>
                </a:tc>
                <a:extLst>
                  <a:ext uri="{0D108BD9-81ED-4DB2-BD59-A6C34878D82A}">
                    <a16:rowId xmlns:a16="http://schemas.microsoft.com/office/drawing/2014/main" val="4202288575"/>
                  </a:ext>
                </a:extLst>
              </a:tr>
            </a:tbl>
          </a:graphicData>
        </a:graphic>
      </p:graphicFrame>
      <p:sp>
        <p:nvSpPr>
          <p:cNvPr id="6" name="TextBox 5">
            <a:extLst>
              <a:ext uri="{FF2B5EF4-FFF2-40B4-BE49-F238E27FC236}">
                <a16:creationId xmlns:a16="http://schemas.microsoft.com/office/drawing/2014/main" id="{59BFF52C-E0E3-A8D0-AC57-1102B1DF2894}"/>
              </a:ext>
            </a:extLst>
          </p:cNvPr>
          <p:cNvSpPr txBox="1"/>
          <p:nvPr/>
        </p:nvSpPr>
        <p:spPr>
          <a:xfrm>
            <a:off x="1076056" y="5792160"/>
            <a:ext cx="10568442" cy="1015663"/>
          </a:xfrm>
          <a:prstGeom prst="rect">
            <a:avLst/>
          </a:prstGeom>
          <a:noFill/>
        </p:spPr>
        <p:txBody>
          <a:bodyPr wrap="square">
            <a:spAutoFit/>
          </a:bodyPr>
          <a:lstStyle/>
          <a:p>
            <a:pPr marL="342900" indent="-342900">
              <a:buFont typeface="Wingdings" pitchFamily="2" charset="2"/>
              <a:buChar char="§"/>
            </a:pPr>
            <a:r>
              <a:rPr lang="en-GB" sz="1200">
                <a:latin typeface="Calibri" panose="020F0502020204030204" pitchFamily="34" charset="0"/>
                <a:ea typeface="Calibri" panose="020F0502020204030204" pitchFamily="34" charset="0"/>
                <a:cs typeface="Calibri" panose="020F0502020204030204" pitchFamily="34" charset="0"/>
              </a:rPr>
              <a:t>To access both </a:t>
            </a:r>
            <a:r>
              <a:rPr lang="en-GB" sz="1200" b="1">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SY ICB TLDL </a:t>
            </a:r>
            <a:r>
              <a:rPr lang="en-GB" sz="1200">
                <a:latin typeface="Calibri" panose="020F0502020204030204" pitchFamily="34" charset="0"/>
                <a:ea typeface="Calibri" panose="020F0502020204030204" pitchFamily="34" charset="0"/>
                <a:cs typeface="Calibri" panose="020F0502020204030204" pitchFamily="34" charset="0"/>
              </a:rPr>
              <a:t>and Sheffield place TLDL: </a:t>
            </a:r>
            <a:r>
              <a:rPr lang="en-GB" sz="1200" b="1">
                <a:latin typeface="Calibri" panose="020F0502020204030204" pitchFamily="34" charset="0"/>
                <a:ea typeface="Calibri" panose="020F0502020204030204" pitchFamily="34" charset="0"/>
                <a:cs typeface="Calibri" panose="020F0502020204030204" pitchFamily="34" charset="0"/>
              </a:rPr>
              <a:t>Sheffield place intranet &gt; Medicines and Prescribing &gt; </a:t>
            </a:r>
            <a:r>
              <a:rPr lang="en-GB"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TLDL</a:t>
            </a:r>
            <a:r>
              <a:rPr lang="en-GB" sz="1200" b="1"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itchFamily="2" charset="2"/>
              <a:buChar char="§"/>
            </a:pPr>
            <a:endParaRPr lang="en-GB" sz="1200" b="1">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Optimise Rx will be updated with all IMOC approved TLDL changes.</a:t>
            </a:r>
          </a:p>
          <a:p>
            <a:endParaRPr lang="en-GB" sz="1200">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Avoid adding any RED medicines prescribed by hospital to patient’s repeat record. Add as ‘hospital only drug</a:t>
            </a:r>
            <a:r>
              <a:rPr lang="en-GB" sz="120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14149CE-B2BC-C65B-9147-95AB9608D55F}"/>
              </a:ext>
            </a:extLst>
          </p:cNvPr>
          <p:cNvSpPr txBox="1"/>
          <p:nvPr/>
        </p:nvSpPr>
        <p:spPr>
          <a:xfrm>
            <a:off x="1881512" y="5397926"/>
            <a:ext cx="5761987" cy="299121"/>
          </a:xfrm>
          <a:prstGeom prst="rect">
            <a:avLst/>
          </a:prstGeom>
          <a:noFill/>
        </p:spPr>
        <p:txBody>
          <a:bodyPr wrap="square">
            <a:spAutoFit/>
          </a:bodyPr>
          <a:lstStyle/>
          <a:p>
            <a:pPr marL="0" indent="0" algn="ctr">
              <a:lnSpc>
                <a:spcPct val="120000"/>
              </a:lnSpc>
              <a:spcBef>
                <a:spcPts val="0"/>
              </a:spcBef>
              <a:buNone/>
            </a:pP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Please note:  SY ICB </a:t>
            </a:r>
            <a:r>
              <a:rPr lang="en-GB" sz="1200" b="1">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GREY</a:t>
            </a:r>
            <a:r>
              <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rPr>
              <a:t> TLS is equivalent to </a:t>
            </a:r>
            <a:r>
              <a:rPr lang="en-GB" sz="1200" b="1">
                <a:latin typeface="Calibri" panose="020F0502020204030204" pitchFamily="34" charset="0"/>
                <a:ea typeface="Calibri" panose="020F0502020204030204" pitchFamily="34" charset="0"/>
                <a:cs typeface="Calibri" panose="020F0502020204030204" pitchFamily="34" charset="0"/>
              </a:rPr>
              <a:t>BLACK</a:t>
            </a: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on Sheffield’s TLDL***</a:t>
            </a:r>
            <a:endPar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F31AE4B5-F19A-F9BA-8C8F-2A3D18C6A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85" y="47297"/>
            <a:ext cx="999369" cy="936000"/>
          </a:xfrm>
          <a:prstGeom prst="rect">
            <a:avLst/>
          </a:prstGeom>
        </p:spPr>
      </p:pic>
      <p:pic>
        <p:nvPicPr>
          <p:cNvPr id="10" name="Picture 9">
            <a:extLst>
              <a:ext uri="{FF2B5EF4-FFF2-40B4-BE49-F238E27FC236}">
                <a16:creationId xmlns:a16="http://schemas.microsoft.com/office/drawing/2014/main" id="{04DBC5D6-BEC2-C511-2C74-A2164B47DB9C}"/>
              </a:ext>
            </a:extLst>
          </p:cNvPr>
          <p:cNvPicPr>
            <a:picLocks noChangeAspect="1"/>
          </p:cNvPicPr>
          <p:nvPr/>
        </p:nvPicPr>
        <p:blipFill>
          <a:blip r:embed="rId8"/>
          <a:stretch>
            <a:fillRect/>
          </a:stretch>
        </p:blipFill>
        <p:spPr>
          <a:xfrm>
            <a:off x="20882" y="5838703"/>
            <a:ext cx="1055174" cy="972000"/>
          </a:xfrm>
          <a:prstGeom prst="rect">
            <a:avLst/>
          </a:prstGeom>
        </p:spPr>
      </p:pic>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7D52DD08-5490-E36D-E115-4D5D80995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sp>
        <p:nvSpPr>
          <p:cNvPr id="6" name="Title 2">
            <a:extLst>
              <a:ext uri="{FF2B5EF4-FFF2-40B4-BE49-F238E27FC236}">
                <a16:creationId xmlns:a16="http://schemas.microsoft.com/office/drawing/2014/main" id="{40E549A9-E14D-D00B-2738-B7F7FF05D597}"/>
              </a:ext>
            </a:extLst>
          </p:cNvPr>
          <p:cNvSpPr txBox="1">
            <a:spLocks/>
          </p:cNvSpPr>
          <p:nvPr/>
        </p:nvSpPr>
        <p:spPr>
          <a:xfrm>
            <a:off x="1585198" y="356274"/>
            <a:ext cx="9490265" cy="63540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Calibri"/>
                <a:ea typeface="Calibri"/>
                <a:cs typeface="Calibri"/>
              </a:rPr>
              <a:t>Neurology: Migraine Management update</a:t>
            </a:r>
            <a:endParaRPr lang="en-GB" sz="4000" b="1">
              <a:solidFill>
                <a:srgbClr val="0070C0"/>
              </a:solidFill>
              <a:latin typeface="Calibri" panose="020F0502020204030204" pitchFamily="34" charset="0"/>
              <a:ea typeface="Calibri"/>
              <a:cs typeface="Calibri" panose="020F0502020204030204" pitchFamily="34" charset="0"/>
            </a:endParaRPr>
          </a:p>
        </p:txBody>
      </p:sp>
      <p:sp>
        <p:nvSpPr>
          <p:cNvPr id="7" name="TextBox 6">
            <a:extLst>
              <a:ext uri="{FF2B5EF4-FFF2-40B4-BE49-F238E27FC236}">
                <a16:creationId xmlns:a16="http://schemas.microsoft.com/office/drawing/2014/main" id="{C2FA58A5-8128-0E00-45B7-4BCFF085DF82}"/>
              </a:ext>
            </a:extLst>
          </p:cNvPr>
          <p:cNvSpPr txBox="1"/>
          <p:nvPr/>
        </p:nvSpPr>
        <p:spPr>
          <a:xfrm>
            <a:off x="473179" y="1279941"/>
            <a:ext cx="5316843"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Author: Dr Fiona </a:t>
            </a:r>
            <a:r>
              <a:rPr lang="en-GB" sz="2000" b="1" err="1"/>
              <a:t>McKevitt</a:t>
            </a:r>
            <a:r>
              <a:rPr lang="en-GB" sz="2000" b="1"/>
              <a:t>, Consultant Neurologist at STH / Neurology CASES team</a:t>
            </a:r>
            <a:endParaRPr lang="en-US" sz="2000" b="1"/>
          </a:p>
          <a:p>
            <a:pPr marL="342900" indent="-342900">
              <a:buFont typeface="Arial"/>
              <a:buChar char="•"/>
            </a:pPr>
            <a:r>
              <a:rPr lang="en-GB" sz="2000"/>
              <a:t>Update to Neurology: Migraine Management (Press Portal) - New version adopted across SY and on IMOC website.</a:t>
            </a:r>
          </a:p>
          <a:p>
            <a:pPr marL="342900" indent="-342900">
              <a:buFont typeface="Arial"/>
              <a:buChar char="•"/>
            </a:pPr>
            <a:r>
              <a:rPr lang="en-GB" sz="2000"/>
              <a:t>Headache presentation by Dr </a:t>
            </a:r>
            <a:r>
              <a:rPr lang="en-GB" sz="2000" err="1"/>
              <a:t>McKevitt</a:t>
            </a:r>
            <a:r>
              <a:rPr lang="en-GB" sz="2000"/>
              <a:t> Feb 25, included migraine and these documents: </a:t>
            </a:r>
            <a:r>
              <a:rPr lang="en-GB" sz="2000">
                <a:ea typeface="+mn-lt"/>
                <a:cs typeface="+mn-lt"/>
              </a:rPr>
              <a:t>Access via: </a:t>
            </a:r>
            <a:r>
              <a:rPr lang="en-GB" sz="2000">
                <a:ea typeface="+mn-lt"/>
                <a:cs typeface="+mn-lt"/>
                <a:hlinkClick r:id="rId3"/>
              </a:rPr>
              <a:t>Non-Medical Prescribing (NMP)</a:t>
            </a:r>
            <a:r>
              <a:rPr lang="en-GB" sz="2000"/>
              <a:t>  </a:t>
            </a:r>
            <a:endParaRPr lang="en-GB" sz="2000">
              <a:highlight>
                <a:srgbClr val="FFFF00"/>
              </a:highlight>
            </a:endParaRPr>
          </a:p>
          <a:p>
            <a:endParaRPr lang="en-GB" sz="2000"/>
          </a:p>
          <a:p>
            <a:endParaRPr lang="en-GB" sz="2400"/>
          </a:p>
          <a:p>
            <a:endParaRPr lang="en-GB" sz="2400" b="1"/>
          </a:p>
          <a:p>
            <a:endParaRPr lang="en-GB"/>
          </a:p>
          <a:p>
            <a:endParaRPr lang="en-GB" sz="2400"/>
          </a:p>
        </p:txBody>
      </p:sp>
      <p:pic>
        <p:nvPicPr>
          <p:cNvPr id="8" name="Picture 7" descr="A purple rectangular object with white text&#10;&#10;AI-generated content may be incorrect.">
            <a:extLst>
              <a:ext uri="{FF2B5EF4-FFF2-40B4-BE49-F238E27FC236}">
                <a16:creationId xmlns:a16="http://schemas.microsoft.com/office/drawing/2014/main" id="{0F94522E-7A4D-F5A5-5CC9-37B2CC40C204}"/>
              </a:ext>
            </a:extLst>
          </p:cNvPr>
          <p:cNvPicPr>
            <a:picLocks noChangeAspect="1"/>
          </p:cNvPicPr>
          <p:nvPr/>
        </p:nvPicPr>
        <p:blipFill>
          <a:blip r:embed="rId4"/>
          <a:stretch>
            <a:fillRect/>
          </a:stretch>
        </p:blipFill>
        <p:spPr>
          <a:xfrm>
            <a:off x="5726879" y="1282784"/>
            <a:ext cx="6283254" cy="3002416"/>
          </a:xfrm>
          <a:prstGeom prst="rect">
            <a:avLst/>
          </a:prstGeom>
        </p:spPr>
      </p:pic>
      <p:sp>
        <p:nvSpPr>
          <p:cNvPr id="2" name="TextBox 1">
            <a:extLst>
              <a:ext uri="{FF2B5EF4-FFF2-40B4-BE49-F238E27FC236}">
                <a16:creationId xmlns:a16="http://schemas.microsoft.com/office/drawing/2014/main" id="{5134AF25-7E63-1C87-84A6-20793086F5DD}"/>
              </a:ext>
            </a:extLst>
          </p:cNvPr>
          <p:cNvSpPr txBox="1"/>
          <p:nvPr/>
        </p:nvSpPr>
        <p:spPr>
          <a:xfrm>
            <a:off x="277454" y="4138953"/>
            <a:ext cx="1172210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Aptos"/>
                <a:ea typeface="Arial"/>
                <a:cs typeface="Arial"/>
              </a:rPr>
              <a:t>New: </a:t>
            </a:r>
            <a:r>
              <a:rPr lang="en-US" sz="2000">
                <a:latin typeface="Aptos"/>
                <a:ea typeface="Arial"/>
                <a:cs typeface="Arial"/>
              </a:rPr>
              <a:t> </a:t>
            </a:r>
            <a:endParaRPr lang="en-US">
              <a:latin typeface="Aptos"/>
              <a:ea typeface="Arial"/>
              <a:cs typeface="Arial"/>
            </a:endParaRPr>
          </a:p>
          <a:p>
            <a:pPr marL="342900" indent="-342900">
              <a:buFont typeface="Arial"/>
              <a:buChar char="•"/>
            </a:pPr>
            <a:r>
              <a:rPr lang="en-US" sz="2000" b="1">
                <a:latin typeface="Aptos"/>
                <a:ea typeface="Arial"/>
                <a:cs typeface="Arial"/>
              </a:rPr>
              <a:t>Pharmacological Treatment Pathway of Migraine</a:t>
            </a:r>
            <a:r>
              <a:rPr lang="en-US" sz="2000">
                <a:latin typeface="Aptos"/>
                <a:ea typeface="Arial"/>
                <a:cs typeface="Arial"/>
              </a:rPr>
              <a:t> – shows different medicines available for migraine across Primary and Secondary Care </a:t>
            </a:r>
          </a:p>
          <a:p>
            <a:pPr marL="342900" indent="-342900">
              <a:buFont typeface="Arial"/>
              <a:buChar char="•"/>
            </a:pPr>
            <a:r>
              <a:rPr lang="en-GB" sz="2000" b="1">
                <a:cs typeface="Arial"/>
              </a:rPr>
              <a:t>Topiramate Pregnancy Prevention Programme information and links</a:t>
            </a:r>
            <a:r>
              <a:rPr lang="en-GB" sz="2000">
                <a:cs typeface="Arial"/>
              </a:rPr>
              <a:t>.  </a:t>
            </a:r>
            <a:r>
              <a:rPr lang="en-GB" sz="2000">
                <a:ea typeface="+mn-lt"/>
                <a:cs typeface="+mn-lt"/>
              </a:rPr>
              <a:t>Topiramate is contraindicated for migraine prophylaxis in pregnancy. It is also contraindicated in women of childbearing potential unless the conditions of the Pregnancy Prevention Programme (PPP) are fulfilled.  </a:t>
            </a:r>
            <a:endParaRPr lang="en-US" sz="2000">
              <a:cs typeface="Arial"/>
            </a:endParaRPr>
          </a:p>
          <a:p>
            <a:r>
              <a:rPr lang="en-GB" sz="2000">
                <a:cs typeface="Arial"/>
              </a:rPr>
              <a:t>      </a:t>
            </a:r>
          </a:p>
        </p:txBody>
      </p:sp>
    </p:spTree>
    <p:extLst>
      <p:ext uri="{BB962C8B-B14F-4D97-AF65-F5344CB8AC3E}">
        <p14:creationId xmlns:p14="http://schemas.microsoft.com/office/powerpoint/2010/main" val="113183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9E253-386F-DBE5-2733-B2DB355143E7}"/>
              </a:ext>
            </a:extLst>
          </p:cNvPr>
          <p:cNvSpPr txBox="1"/>
          <p:nvPr/>
        </p:nvSpPr>
        <p:spPr>
          <a:xfrm>
            <a:off x="1282835" y="383130"/>
            <a:ext cx="98048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0070C0"/>
                </a:solidFill>
                <a:latin typeface="Calibri"/>
              </a:rPr>
              <a:t>Migraine Management Changes for Primary Care</a:t>
            </a:r>
            <a:endParaRPr lang="en-GB" sz="3200" b="1">
              <a:solidFill>
                <a:srgbClr val="0070C0"/>
              </a:solidFill>
              <a:latin typeface="Calibri"/>
              <a:ea typeface="Calibri"/>
              <a:cs typeface="Calibri"/>
            </a:endParaRPr>
          </a:p>
        </p:txBody>
      </p:sp>
      <p:pic>
        <p:nvPicPr>
          <p:cNvPr id="4" name="Picture 3" descr="Text&#10;&#10;Description automatically generated with low confidence">
            <a:extLst>
              <a:ext uri="{FF2B5EF4-FFF2-40B4-BE49-F238E27FC236}">
                <a16:creationId xmlns:a16="http://schemas.microsoft.com/office/drawing/2014/main" id="{56CD2499-0337-A8FB-B6F7-73C648985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453" y="201495"/>
            <a:ext cx="2360515" cy="771405"/>
          </a:xfrm>
          <a:prstGeom prst="rect">
            <a:avLst/>
          </a:prstGeom>
        </p:spPr>
      </p:pic>
      <p:pic>
        <p:nvPicPr>
          <p:cNvPr id="6" name="Picture 5" descr="Icon&#10;&#10;Description automatically generated">
            <a:extLst>
              <a:ext uri="{FF2B5EF4-FFF2-40B4-BE49-F238E27FC236}">
                <a16:creationId xmlns:a16="http://schemas.microsoft.com/office/drawing/2014/main" id="{7C1F21DF-C2F3-44F1-7AAB-AD793EE8C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sp>
        <p:nvSpPr>
          <p:cNvPr id="7" name="TextBox 6">
            <a:extLst>
              <a:ext uri="{FF2B5EF4-FFF2-40B4-BE49-F238E27FC236}">
                <a16:creationId xmlns:a16="http://schemas.microsoft.com/office/drawing/2014/main" id="{BD7E720B-53EA-D815-77F1-05D6E87C8BE7}"/>
              </a:ext>
            </a:extLst>
          </p:cNvPr>
          <p:cNvSpPr txBox="1"/>
          <p:nvPr/>
        </p:nvSpPr>
        <p:spPr>
          <a:xfrm>
            <a:off x="1007027" y="584107"/>
            <a:ext cx="10929304"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a:p>
          <a:p>
            <a:r>
              <a:rPr lang="en-GB" sz="2000" b="1">
                <a:latin typeface="Aptos"/>
                <a:cs typeface="Arial"/>
              </a:rPr>
              <a:t>Acute treatment now includes </a:t>
            </a:r>
            <a:r>
              <a:rPr lang="en-GB" sz="2000" b="1" err="1">
                <a:latin typeface="Aptos"/>
                <a:cs typeface="Arial"/>
              </a:rPr>
              <a:t>rimegepant</a:t>
            </a:r>
            <a:r>
              <a:rPr lang="en-GB" sz="2000" b="1">
                <a:latin typeface="Aptos"/>
                <a:cs typeface="Arial"/>
              </a:rPr>
              <a:t> 75mg oral </a:t>
            </a:r>
            <a:r>
              <a:rPr lang="en-GB" sz="2000" b="1" err="1">
                <a:latin typeface="Aptos"/>
                <a:cs typeface="Arial"/>
              </a:rPr>
              <a:t>lyophilisate</a:t>
            </a:r>
            <a:r>
              <a:rPr lang="en-GB" sz="2000" b="1">
                <a:latin typeface="Aptos"/>
                <a:cs typeface="Arial"/>
              </a:rPr>
              <a:t>:</a:t>
            </a:r>
            <a:endParaRPr lang="en-GB" sz="2000">
              <a:latin typeface="Aptos"/>
              <a:cs typeface="Arial"/>
            </a:endParaRPr>
          </a:p>
          <a:p>
            <a:pPr marL="342900" indent="-342900">
              <a:buFont typeface="Arial"/>
              <a:buChar char="•"/>
            </a:pPr>
            <a:r>
              <a:rPr lang="en-GB" sz="2000">
                <a:latin typeface="Aptos"/>
                <a:cs typeface="Arial"/>
              </a:rPr>
              <a:t>In line with NICE TA 919 for acute treatment– </a:t>
            </a:r>
            <a:r>
              <a:rPr lang="en-GB" sz="2000" b="1">
                <a:solidFill>
                  <a:srgbClr val="00B050"/>
                </a:solidFill>
                <a:latin typeface="Aptos"/>
                <a:cs typeface="Arial"/>
              </a:rPr>
              <a:t>Green</a:t>
            </a:r>
            <a:r>
              <a:rPr lang="en-GB" sz="2000">
                <a:latin typeface="Aptos"/>
                <a:cs typeface="Arial"/>
              </a:rPr>
              <a:t> on SY TLDL (note dual indication) </a:t>
            </a:r>
          </a:p>
          <a:p>
            <a:pPr marL="342900" indent="-342900">
              <a:buFont typeface="Arial"/>
              <a:buChar char="•"/>
            </a:pPr>
            <a:r>
              <a:rPr lang="en-GB" sz="2000">
                <a:latin typeface="Aptos"/>
                <a:cs typeface="Arial"/>
              </a:rPr>
              <a:t>Patients unable to take a triptan or at least 2 triptans tried and were ineffective / not tolerated, and simple analgesia is not effective. </a:t>
            </a:r>
            <a:endParaRPr lang="en-GB" sz="2000">
              <a:latin typeface="Aptos"/>
              <a:ea typeface="+mn-lt"/>
              <a:cs typeface="Arial"/>
            </a:endParaRPr>
          </a:p>
          <a:p>
            <a:pPr marL="342900" indent="-342900">
              <a:buFont typeface="Arial,Sans-Serif"/>
              <a:buChar char="•"/>
            </a:pPr>
            <a:r>
              <a:rPr lang="en-GB" sz="2000">
                <a:latin typeface="Aptos"/>
                <a:cs typeface="Arial"/>
              </a:rPr>
              <a:t>Rimegepant is a new drug class in Primary Care, therefore developed supporting information: </a:t>
            </a:r>
            <a:endParaRPr lang="en-US" sz="2000">
              <a:latin typeface="Aptos"/>
              <a:cs typeface="Arial"/>
            </a:endParaRPr>
          </a:p>
          <a:p>
            <a:r>
              <a:rPr lang="en-GB" sz="2000">
                <a:latin typeface="Aptos"/>
                <a:cs typeface="Arial"/>
              </a:rPr>
              <a:t>  </a:t>
            </a:r>
            <a:endParaRPr lang="en-US" sz="2000">
              <a:latin typeface="Aptos"/>
              <a:cs typeface="Arial"/>
            </a:endParaRPr>
          </a:p>
          <a:p>
            <a:endParaRPr lang="en-GB" sz="2000">
              <a:latin typeface="Aptos"/>
              <a:cs typeface="Arial"/>
            </a:endParaRPr>
          </a:p>
          <a:p>
            <a:pPr marL="342900" indent="-342900">
              <a:buFont typeface="Arial"/>
              <a:buChar char="•"/>
            </a:pPr>
            <a:endParaRPr lang="en-GB" sz="2000">
              <a:latin typeface="Aptos"/>
              <a:cs typeface="Arial"/>
            </a:endParaRPr>
          </a:p>
          <a:p>
            <a:endParaRPr lang="en-GB" sz="2000">
              <a:latin typeface="Aptos"/>
              <a:cs typeface="Arial"/>
            </a:endParaRPr>
          </a:p>
          <a:p>
            <a:endParaRPr lang="en-GB" sz="2000" b="1">
              <a:latin typeface="Aptos"/>
              <a:cs typeface="Arial"/>
            </a:endParaRPr>
          </a:p>
          <a:p>
            <a:r>
              <a:rPr lang="en-GB" sz="2000" b="1">
                <a:latin typeface="Aptos"/>
                <a:cs typeface="Arial"/>
              </a:rPr>
              <a:t>Preventive treatments for episodic migraine (&gt; 4 but &lt; 15 migraines per month):</a:t>
            </a:r>
            <a:endParaRPr lang="en-GB" sz="2000">
              <a:latin typeface="Aptos"/>
              <a:cs typeface="Arial"/>
            </a:endParaRPr>
          </a:p>
          <a:p>
            <a:pPr marL="342900" indent="-342900">
              <a:buFont typeface="Arial"/>
              <a:buChar char="•"/>
            </a:pPr>
            <a:r>
              <a:rPr lang="en-GB" sz="2000">
                <a:latin typeface="Aptos"/>
                <a:ea typeface="Calibri"/>
                <a:cs typeface="Calibri"/>
              </a:rPr>
              <a:t>No change to available medication in primary care, but all preventives now listed (not prioritising beta blocker or topiramate ahead of others e.g. amitriptyline)</a:t>
            </a:r>
            <a:endParaRPr lang="en-GB" sz="2000">
              <a:latin typeface="Aptos"/>
              <a:cs typeface="Arial"/>
            </a:endParaRPr>
          </a:p>
          <a:p>
            <a:pPr marL="342900" indent="-342900">
              <a:buFont typeface="Arial"/>
              <a:buChar char="•"/>
            </a:pPr>
            <a:r>
              <a:rPr lang="en-GB" sz="2000">
                <a:latin typeface="Aptos"/>
                <a:ea typeface="Calibri"/>
                <a:cs typeface="Calibri"/>
              </a:rPr>
              <a:t>Rimegepant 75mg alternate days currently </a:t>
            </a:r>
            <a:r>
              <a:rPr lang="en-GB" sz="2000" b="1">
                <a:solidFill>
                  <a:srgbClr val="FF0000"/>
                </a:solidFill>
                <a:latin typeface="Aptos"/>
                <a:ea typeface="Calibri"/>
                <a:cs typeface="Calibri"/>
              </a:rPr>
              <a:t>Red </a:t>
            </a:r>
            <a:r>
              <a:rPr lang="en-GB" sz="2000">
                <a:latin typeface="Aptos"/>
                <a:ea typeface="Calibri"/>
                <a:cs typeface="Calibri"/>
              </a:rPr>
              <a:t>on SY TLDL.</a:t>
            </a:r>
            <a:endParaRPr lang="en-GB" sz="2000">
              <a:latin typeface="Calibri"/>
              <a:ea typeface="Calibri"/>
              <a:cs typeface="Calibri"/>
            </a:endParaRPr>
          </a:p>
          <a:p>
            <a:pPr marL="342900" indent="-342900">
              <a:buFont typeface="Arial"/>
              <a:buChar char="•"/>
            </a:pPr>
            <a:endParaRPr lang="en-GB" sz="2000">
              <a:latin typeface="Calibri"/>
              <a:ea typeface="Calibri"/>
              <a:cs typeface="Calibri"/>
            </a:endParaRPr>
          </a:p>
          <a:p>
            <a:pPr marL="342900" indent="-342900">
              <a:buFont typeface="Arial"/>
              <a:buChar char="•"/>
            </a:pPr>
            <a:endParaRPr lang="en-GB" sz="2000"/>
          </a:p>
          <a:p>
            <a:endParaRPr lang="en-GB"/>
          </a:p>
        </p:txBody>
      </p:sp>
      <p:sp>
        <p:nvSpPr>
          <p:cNvPr id="3" name="TextBox 2">
            <a:extLst>
              <a:ext uri="{FF2B5EF4-FFF2-40B4-BE49-F238E27FC236}">
                <a16:creationId xmlns:a16="http://schemas.microsoft.com/office/drawing/2014/main" id="{4E100329-BBE0-3916-EF53-9329F063747A}"/>
              </a:ext>
            </a:extLst>
          </p:cNvPr>
          <p:cNvSpPr txBox="1"/>
          <p:nvPr/>
        </p:nvSpPr>
        <p:spPr>
          <a:xfrm>
            <a:off x="1590220" y="2463254"/>
            <a:ext cx="1012387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a:latin typeface="Aptos"/>
                <a:ea typeface="Segoe UI"/>
                <a:cs typeface="Segoe UI"/>
              </a:rPr>
              <a:t>Clinicians</a:t>
            </a:r>
            <a:r>
              <a:rPr lang="en-GB" sz="2000" baseline="0">
                <a:latin typeface="Aptos"/>
                <a:ea typeface="Segoe UI"/>
                <a:cs typeface="Segoe UI"/>
              </a:rPr>
              <a:t>: </a:t>
            </a:r>
            <a:r>
              <a:rPr lang="en-GB" sz="2000" u="sng" strike="noStrike" baseline="0">
                <a:solidFill>
                  <a:srgbClr val="467886"/>
                </a:solidFill>
                <a:latin typeface="Aptos"/>
                <a:ea typeface="Segoe UI"/>
                <a:cs typeface="Segoe UI"/>
                <a:hlinkClick r:id="rId4"/>
              </a:rPr>
              <a:t>Rimegepant Supporting Information For Acute Treatment of Migraine</a:t>
            </a:r>
            <a:r>
              <a:rPr lang="en-GB" sz="2000" baseline="0">
                <a:latin typeface="Aptos"/>
                <a:ea typeface="Segoe UI"/>
                <a:cs typeface="Segoe UI"/>
              </a:rPr>
              <a:t> (</a:t>
            </a:r>
            <a:r>
              <a:rPr lang="en-GB" sz="2000">
                <a:latin typeface="Aptos"/>
                <a:ea typeface="Segoe UI"/>
                <a:cs typeface="Segoe UI"/>
              </a:rPr>
              <a:t>Includes </a:t>
            </a:r>
            <a:r>
              <a:rPr lang="en-GB" sz="2000" err="1">
                <a:latin typeface="Aptos"/>
                <a:ea typeface="Segoe UI"/>
                <a:cs typeface="Segoe UI"/>
              </a:rPr>
              <a:t>rimegepant</a:t>
            </a:r>
            <a:r>
              <a:rPr lang="en-GB" sz="2000">
                <a:latin typeface="Aptos"/>
                <a:ea typeface="Segoe UI"/>
                <a:cs typeface="Segoe UI"/>
              </a:rPr>
              <a:t> prescribing information; and section on triptans. Triptans will continue to be the main treatment and important they’re taken correctly)</a:t>
            </a:r>
            <a:r>
              <a:rPr lang="en-US" sz="2000">
                <a:latin typeface="Aptos"/>
                <a:ea typeface="Segoe UI"/>
                <a:cs typeface="Segoe UI"/>
              </a:rPr>
              <a:t>​</a:t>
            </a:r>
            <a:endParaRPr lang="en-US">
              <a:latin typeface="Aptos"/>
              <a:ea typeface="Segoe UI"/>
              <a:cs typeface="Arial"/>
            </a:endParaRPr>
          </a:p>
          <a:p>
            <a:r>
              <a:rPr lang="en-GB" sz="2000" b="1" baseline="0">
                <a:latin typeface="Aptos"/>
                <a:ea typeface="Arial"/>
                <a:cs typeface="Arial"/>
              </a:rPr>
              <a:t>Patient Information</a:t>
            </a:r>
            <a:r>
              <a:rPr lang="en-GB" sz="2000" b="1">
                <a:latin typeface="Aptos"/>
                <a:ea typeface="Arial"/>
                <a:cs typeface="Arial"/>
              </a:rPr>
              <a:t> Leaflet</a:t>
            </a:r>
            <a:r>
              <a:rPr lang="en-GB" sz="2000" baseline="0">
                <a:latin typeface="Aptos"/>
                <a:ea typeface="Arial"/>
                <a:cs typeface="Arial"/>
              </a:rPr>
              <a:t>: </a:t>
            </a:r>
            <a:r>
              <a:rPr lang="en-GB" sz="2000" u="sng" strike="noStrike" baseline="0">
                <a:solidFill>
                  <a:srgbClr val="467886"/>
                </a:solidFill>
                <a:latin typeface="Aptos"/>
                <a:ea typeface="Arial"/>
                <a:cs typeface="Arial"/>
                <a:hlinkClick r:id="rId5"/>
              </a:rPr>
              <a:t>Rimegepant for Treating a Migraine Attack</a:t>
            </a:r>
            <a:r>
              <a:rPr lang="en-GB" sz="2000">
                <a:latin typeface="Aptos"/>
                <a:ea typeface="Arial"/>
                <a:cs typeface="Arial"/>
              </a:rPr>
              <a:t>​</a:t>
            </a:r>
            <a:endParaRPr lang="en-GB">
              <a:latin typeface="Aptos"/>
              <a:ea typeface="Arial"/>
              <a:cs typeface="Arial"/>
            </a:endParaRPr>
          </a:p>
          <a:p>
            <a:r>
              <a:rPr lang="en-GB" sz="2000" baseline="0">
                <a:latin typeface="Aptos"/>
                <a:ea typeface="Arial"/>
                <a:cs typeface="Arial"/>
              </a:rPr>
              <a:t>Clinicians can get specialist advice via: </a:t>
            </a:r>
            <a:r>
              <a:rPr lang="en-GB" sz="2000" u="sng" strike="noStrike" baseline="0">
                <a:solidFill>
                  <a:srgbClr val="467886"/>
                </a:solidFill>
                <a:latin typeface="Aptos"/>
                <a:ea typeface="Arial"/>
                <a:cs typeface="Arial"/>
                <a:hlinkClick r:id="rId6"/>
              </a:rPr>
              <a:t>sth.headacheservice@nhs.net</a:t>
            </a:r>
            <a:r>
              <a:rPr lang="en-GB" sz="2000" baseline="0">
                <a:latin typeface="Aptos"/>
                <a:ea typeface="Arial"/>
                <a:cs typeface="Arial"/>
              </a:rPr>
              <a:t>. </a:t>
            </a:r>
            <a:endParaRPr lang="en-GB"/>
          </a:p>
        </p:txBody>
      </p:sp>
      <p:pic>
        <p:nvPicPr>
          <p:cNvPr id="8" name="Picture 7" descr="A hand pressing a button&#10;&#10;Description automatically generated">
            <a:extLst>
              <a:ext uri="{FF2B5EF4-FFF2-40B4-BE49-F238E27FC236}">
                <a16:creationId xmlns:a16="http://schemas.microsoft.com/office/drawing/2014/main" id="{0D0B0B70-6B80-61F4-7BD1-CFBD5F9E974B}"/>
              </a:ext>
            </a:extLst>
          </p:cNvPr>
          <p:cNvPicPr>
            <a:picLocks noChangeAspect="1"/>
          </p:cNvPicPr>
          <p:nvPr/>
        </p:nvPicPr>
        <p:blipFill>
          <a:blip r:embed="rId7"/>
          <a:stretch>
            <a:fillRect/>
          </a:stretch>
        </p:blipFill>
        <p:spPr>
          <a:xfrm>
            <a:off x="634361" y="5711828"/>
            <a:ext cx="748408" cy="741348"/>
          </a:xfrm>
          <a:prstGeom prst="rect">
            <a:avLst/>
          </a:prstGeom>
        </p:spPr>
      </p:pic>
      <p:sp>
        <p:nvSpPr>
          <p:cNvPr id="9" name="TextBox 8">
            <a:extLst>
              <a:ext uri="{FF2B5EF4-FFF2-40B4-BE49-F238E27FC236}">
                <a16:creationId xmlns:a16="http://schemas.microsoft.com/office/drawing/2014/main" id="{4B5ADAA0-122E-0C6D-B46C-82A475812493}"/>
              </a:ext>
            </a:extLst>
          </p:cNvPr>
          <p:cNvSpPr txBox="1"/>
          <p:nvPr/>
        </p:nvSpPr>
        <p:spPr>
          <a:xfrm>
            <a:off x="1379146" y="5374440"/>
            <a:ext cx="105558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New </a:t>
            </a:r>
            <a:r>
              <a:rPr lang="en-GB">
                <a:hlinkClick r:id="rId8"/>
              </a:rPr>
              <a:t>SY Neurology Migraine Management</a:t>
            </a:r>
            <a:r>
              <a:rPr lang="en-GB"/>
              <a:t> (includes red flags, referral criteria, patient resources e.g. headache diary, BASH PILs, HIT-6, Migraine Trust link)  + Rimegepant </a:t>
            </a:r>
            <a:r>
              <a:rPr lang="en-GB" err="1"/>
              <a:t>PIl</a:t>
            </a:r>
            <a:r>
              <a:rPr lang="en-GB"/>
              <a:t> and Supporting info</a:t>
            </a:r>
          </a:p>
          <a:p>
            <a:r>
              <a:rPr lang="en-GB"/>
              <a:t>Please use these new documents and if any questions email </a:t>
            </a:r>
            <a:r>
              <a:rPr lang="en-GB">
                <a:hlinkClick r:id="rId9"/>
              </a:rPr>
              <a:t>helentaylor5@nhs.net</a:t>
            </a:r>
            <a:r>
              <a:rPr lang="en-GB"/>
              <a:t> </a:t>
            </a:r>
            <a:endParaRPr lang="en-US"/>
          </a:p>
        </p:txBody>
      </p:sp>
    </p:spTree>
    <p:extLst>
      <p:ext uri="{BB962C8B-B14F-4D97-AF65-F5344CB8AC3E}">
        <p14:creationId xmlns:p14="http://schemas.microsoft.com/office/powerpoint/2010/main" val="127130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A60E2-C14F-2481-4626-487EC0633EE4}"/>
              </a:ext>
            </a:extLst>
          </p:cNvPr>
          <p:cNvSpPr txBox="1"/>
          <p:nvPr/>
        </p:nvSpPr>
        <p:spPr>
          <a:xfrm>
            <a:off x="1423331" y="215929"/>
            <a:ext cx="1044959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70C0"/>
                </a:solidFill>
                <a:latin typeface="Calibri"/>
                <a:ea typeface="Calibri"/>
                <a:cs typeface="Calibri"/>
              </a:rPr>
              <a:t>Update to Prescribing Guidance: </a:t>
            </a:r>
            <a:r>
              <a:rPr lang="en-GB" sz="2800" b="1" err="1">
                <a:solidFill>
                  <a:srgbClr val="0070C0"/>
                </a:solidFill>
                <a:latin typeface="Calibri"/>
                <a:ea typeface="Calibri"/>
                <a:cs typeface="Calibri"/>
              </a:rPr>
              <a:t>Ibandronic</a:t>
            </a:r>
            <a:r>
              <a:rPr lang="en-GB" sz="2800" b="1">
                <a:solidFill>
                  <a:srgbClr val="0070C0"/>
                </a:solidFill>
                <a:latin typeface="Calibri"/>
                <a:ea typeface="Calibri"/>
                <a:cs typeface="Calibri"/>
              </a:rPr>
              <a:t> acid 50mg tablets as adjuvant therapy in early breast cancer - link </a:t>
            </a:r>
            <a:r>
              <a:rPr lang="en-GB" sz="2800" b="1">
                <a:solidFill>
                  <a:srgbClr val="0070C0"/>
                </a:solidFill>
                <a:latin typeface="Calibri"/>
                <a:ea typeface="Calibri"/>
                <a:cs typeface="Calibri"/>
                <a:hlinkClick r:id="rId2"/>
              </a:rPr>
              <a:t>here</a:t>
            </a:r>
            <a:r>
              <a:rPr lang="en-GB" sz="2800" b="1">
                <a:solidFill>
                  <a:srgbClr val="0070C0"/>
                </a:solidFill>
                <a:latin typeface="Calibri"/>
                <a:ea typeface="Calibri"/>
                <a:cs typeface="Calibri"/>
              </a:rPr>
              <a:t>. Key changes:</a:t>
            </a:r>
            <a:endParaRPr lang="en-GB" sz="2800">
              <a:solidFill>
                <a:schemeClr val="accent1">
                  <a:lumMod val="76000"/>
                </a:schemeClr>
              </a:solidFill>
              <a:latin typeface="Calibri"/>
              <a:ea typeface="Calibri"/>
              <a:cs typeface="Calibri"/>
            </a:endParaRPr>
          </a:p>
        </p:txBody>
      </p:sp>
      <p:sp>
        <p:nvSpPr>
          <p:cNvPr id="4" name="TextBox 3">
            <a:extLst>
              <a:ext uri="{FF2B5EF4-FFF2-40B4-BE49-F238E27FC236}">
                <a16:creationId xmlns:a16="http://schemas.microsoft.com/office/drawing/2014/main" id="{A090C715-5FB3-7684-2FBE-E08665BE3656}"/>
              </a:ext>
            </a:extLst>
          </p:cNvPr>
          <p:cNvSpPr txBox="1"/>
          <p:nvPr/>
        </p:nvSpPr>
        <p:spPr>
          <a:xfrm>
            <a:off x="289069" y="1150090"/>
            <a:ext cx="11611814"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200"/>
              <a:t>No change to patient group but now clearly defined:</a:t>
            </a:r>
            <a:r>
              <a:rPr lang="en-GB" sz="2000"/>
              <a:t> AMBER SY TLDL. </a:t>
            </a:r>
            <a:r>
              <a:rPr lang="en-GB" sz="1600"/>
              <a:t>Off-label use for post-menopausal women with breast cancer and pre-menopausal women receiving ovarian suppression or are to have an oophorectomy at sufficient increased risk of recurrence will be offered a bisphosphonate (by the hospital specialist). Link added to STH </a:t>
            </a:r>
            <a:r>
              <a:rPr lang="en-GB" sz="1600">
                <a:hlinkClick r:id="rId3"/>
              </a:rPr>
              <a:t>PIL</a:t>
            </a:r>
            <a:endParaRPr lang="en-GB" sz="1600"/>
          </a:p>
          <a:p>
            <a:pPr marL="342900" indent="-342900">
              <a:buFont typeface="Arial"/>
              <a:buChar char="•"/>
            </a:pPr>
            <a:r>
              <a:rPr lang="en-GB" sz="2200"/>
              <a:t>No change to duration of treatment but made clearer</a:t>
            </a:r>
            <a:r>
              <a:rPr lang="en-GB" sz="2000"/>
              <a:t>: </a:t>
            </a:r>
            <a:r>
              <a:rPr lang="en-GB" sz="1600"/>
              <a:t>Patients who have had chemotherapy will usually get 6 months IV Zoledronate at the hospital so only need further 2.5 years by GP.  Total 3 years with bisphosphonate (either IV zoledronate or oral ibandronate)</a:t>
            </a:r>
          </a:p>
          <a:p>
            <a:pPr marL="342900" indent="-342900">
              <a:buFont typeface="Arial"/>
              <a:buChar char="•"/>
            </a:pPr>
            <a:r>
              <a:rPr lang="en-GB" sz="2200"/>
              <a:t>No change to Annual Blood Tests and Annual Review in Primary Care</a:t>
            </a:r>
            <a:r>
              <a:rPr lang="en-GB" sz="2000"/>
              <a:t>: calcium and U&amp;Es </a:t>
            </a:r>
            <a:r>
              <a:rPr lang="en-GB" sz="1600"/>
              <a:t>(now use </a:t>
            </a:r>
            <a:r>
              <a:rPr lang="en-GB" sz="1600" err="1"/>
              <a:t>CrCl</a:t>
            </a:r>
            <a:r>
              <a:rPr lang="en-GB" sz="1600"/>
              <a:t> and not eGFR as per manufacturers recommendation.  Dose reduction required if </a:t>
            </a:r>
            <a:r>
              <a:rPr lang="en-GB" sz="1600" err="1"/>
              <a:t>CrCl</a:t>
            </a:r>
            <a:r>
              <a:rPr lang="en-GB" sz="1600"/>
              <a:t> &lt; 50 mL/min). </a:t>
            </a:r>
          </a:p>
          <a:p>
            <a:pPr marL="342900" indent="-342900">
              <a:buFont typeface="Arial"/>
              <a:buChar char="•"/>
            </a:pPr>
            <a:r>
              <a:rPr lang="en-GB" sz="2200"/>
              <a:t>New Adverse Effects table: </a:t>
            </a:r>
            <a:r>
              <a:rPr lang="en-GB" sz="1600"/>
              <a:t>MHRA alerts and action to take if hypocalcaemia develops.</a:t>
            </a:r>
          </a:p>
          <a:p>
            <a:pPr marL="342900" indent="-342900">
              <a:buFont typeface="Arial"/>
              <a:buChar char="•"/>
            </a:pPr>
            <a:r>
              <a:rPr lang="en-GB" sz="2200"/>
              <a:t>New Advice for Reviewing Bone Health On Stopping</a:t>
            </a:r>
            <a:r>
              <a:rPr lang="en-GB" sz="2200">
                <a:ea typeface="+mn-lt"/>
                <a:cs typeface="+mn-lt"/>
              </a:rPr>
              <a:t> Ibandronate:  </a:t>
            </a:r>
            <a:r>
              <a:rPr lang="en-GB" sz="1600">
                <a:ea typeface="+mn-lt"/>
                <a:cs typeface="+mn-lt"/>
              </a:rPr>
              <a:t>Identify eligible groups for Fracture Risk Assessment and DEXA 12 months post stopping ibandronate. Those with osteoporosis previously on bisphosphonate therapy stopped due to starting </a:t>
            </a:r>
            <a:r>
              <a:rPr lang="en-GB" sz="1600" err="1">
                <a:ea typeface="+mn-lt"/>
                <a:cs typeface="+mn-lt"/>
              </a:rPr>
              <a:t>ibandronic</a:t>
            </a:r>
            <a:r>
              <a:rPr lang="en-GB" sz="1600">
                <a:ea typeface="+mn-lt"/>
                <a:cs typeface="+mn-lt"/>
              </a:rPr>
              <a:t> acid and  those on an aromatase inhibitor and/or ovarian suppression that increases the risk of cancer therapy induced bone loss.</a:t>
            </a:r>
            <a:endParaRPr lang="en-GB" sz="1600"/>
          </a:p>
          <a:p>
            <a:pPr marL="342900" indent="-342900">
              <a:buFont typeface="Arial,Sans-Serif"/>
              <a:buChar char="•"/>
            </a:pPr>
            <a:r>
              <a:rPr lang="en-GB" sz="2200"/>
              <a:t>If not tolerated / stopped please inform specialist</a:t>
            </a:r>
            <a:endParaRPr lang="en-US" sz="2200"/>
          </a:p>
          <a:p>
            <a:pPr marL="342900" indent="-342900">
              <a:buFont typeface="Arial"/>
              <a:buChar char="•"/>
            </a:pPr>
            <a:endParaRPr lang="en-GB" sz="2000"/>
          </a:p>
          <a:p>
            <a:pPr marL="285750" indent="-285750">
              <a:buFont typeface="Arial" panose="020B0604020202020204" pitchFamily="34" charset="0"/>
              <a:buChar char="•"/>
            </a:pPr>
            <a:endParaRPr lang="en-GB"/>
          </a:p>
        </p:txBody>
      </p:sp>
      <p:pic>
        <p:nvPicPr>
          <p:cNvPr id="5" name="Picture 4" descr="Icon&#10;&#10;Description automatically generated">
            <a:extLst>
              <a:ext uri="{FF2B5EF4-FFF2-40B4-BE49-F238E27FC236}">
                <a16:creationId xmlns:a16="http://schemas.microsoft.com/office/drawing/2014/main" id="{75D4C626-40A9-EB60-826A-16E53652B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D5E4830B-C629-BE23-E916-9D3F2F379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1817" y="217970"/>
            <a:ext cx="978618" cy="459635"/>
          </a:xfrm>
          <a:prstGeom prst="rect">
            <a:avLst/>
          </a:prstGeom>
        </p:spPr>
      </p:pic>
      <p:sp>
        <p:nvSpPr>
          <p:cNvPr id="8" name="TextBox 7">
            <a:extLst>
              <a:ext uri="{FF2B5EF4-FFF2-40B4-BE49-F238E27FC236}">
                <a16:creationId xmlns:a16="http://schemas.microsoft.com/office/drawing/2014/main" id="{6B8365C8-F59C-9706-172F-46D139E3FDF2}"/>
              </a:ext>
            </a:extLst>
          </p:cNvPr>
          <p:cNvSpPr txBox="1"/>
          <p:nvPr/>
        </p:nvSpPr>
        <p:spPr>
          <a:xfrm>
            <a:off x="1534271" y="5367549"/>
            <a:ext cx="10234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aseline="0">
                <a:latin typeface="Aptos"/>
              </a:rPr>
              <a:t>Optimise Rx alert to </a:t>
            </a:r>
            <a:r>
              <a:rPr lang="en-GB">
                <a:latin typeface="Aptos"/>
              </a:rPr>
              <a:t>remind clinicians to </a:t>
            </a:r>
            <a:r>
              <a:rPr lang="en-GB" baseline="0">
                <a:latin typeface="Aptos"/>
              </a:rPr>
              <a:t>add 'STOP date' </a:t>
            </a:r>
            <a:r>
              <a:rPr lang="en-GB">
                <a:latin typeface="Aptos"/>
              </a:rPr>
              <a:t>as </a:t>
            </a:r>
            <a:r>
              <a:rPr lang="en-GB" err="1">
                <a:latin typeface="Aptos"/>
              </a:rPr>
              <a:t>Ibandronic</a:t>
            </a:r>
            <a:r>
              <a:rPr lang="en-GB">
                <a:latin typeface="Aptos"/>
              </a:rPr>
              <a:t> acid may not be reviewed by hospital specialist.  Please be mindful when chemotherapy given patient may not require full 3 year treatment with </a:t>
            </a:r>
            <a:r>
              <a:rPr lang="en-GB" err="1">
                <a:latin typeface="Aptos"/>
              </a:rPr>
              <a:t>ibandronic</a:t>
            </a:r>
            <a:r>
              <a:rPr lang="en-GB">
                <a:latin typeface="Aptos"/>
              </a:rPr>
              <a:t> acid.  Use the guidance for annual blood test and review.</a:t>
            </a:r>
            <a:endParaRPr lang="en-GB"/>
          </a:p>
        </p:txBody>
      </p:sp>
      <p:pic>
        <p:nvPicPr>
          <p:cNvPr id="10" name="Picture 9" descr="A hand pressing a button&#10;&#10;Description automatically generated">
            <a:extLst>
              <a:ext uri="{FF2B5EF4-FFF2-40B4-BE49-F238E27FC236}">
                <a16:creationId xmlns:a16="http://schemas.microsoft.com/office/drawing/2014/main" id="{9F738C2C-D51E-0A63-2C09-BC2E31D8A621}"/>
              </a:ext>
            </a:extLst>
          </p:cNvPr>
          <p:cNvPicPr>
            <a:picLocks noChangeAspect="1"/>
          </p:cNvPicPr>
          <p:nvPr/>
        </p:nvPicPr>
        <p:blipFill>
          <a:blip r:embed="rId6"/>
          <a:stretch>
            <a:fillRect/>
          </a:stretch>
        </p:blipFill>
        <p:spPr>
          <a:xfrm>
            <a:off x="529962" y="5371542"/>
            <a:ext cx="748408" cy="741348"/>
          </a:xfrm>
          <a:prstGeom prst="rect">
            <a:avLst/>
          </a:prstGeom>
        </p:spPr>
      </p:pic>
    </p:spTree>
    <p:extLst>
      <p:ext uri="{BB962C8B-B14F-4D97-AF65-F5344CB8AC3E}">
        <p14:creationId xmlns:p14="http://schemas.microsoft.com/office/powerpoint/2010/main" val="341420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C0EE-A071-064F-650F-6C162757B24A}"/>
              </a:ext>
            </a:extLst>
          </p:cNvPr>
          <p:cNvSpPr>
            <a:spLocks noGrp="1"/>
          </p:cNvSpPr>
          <p:nvPr>
            <p:ph type="title"/>
          </p:nvPr>
        </p:nvSpPr>
        <p:spPr/>
        <p:txBody>
          <a:bodyPr/>
          <a:lstStyle/>
          <a:p>
            <a:pPr algn="ctr"/>
            <a:r>
              <a:rPr lang="en-GB" b="1">
                <a:solidFill>
                  <a:srgbClr val="0070C0"/>
                </a:solidFill>
                <a:latin typeface="Calibri" panose="020F0502020204030204" pitchFamily="34" charset="0"/>
                <a:ea typeface="Calibri" panose="020F0502020204030204" pitchFamily="34" charset="0"/>
                <a:cs typeface="Calibri" panose="020F0502020204030204" pitchFamily="34" charset="0"/>
              </a:rPr>
              <a:t>Medicines Substitution Service @ Wicker Pharmacy</a:t>
            </a:r>
          </a:p>
        </p:txBody>
      </p:sp>
      <p:sp>
        <p:nvSpPr>
          <p:cNvPr id="3" name="Content Placeholder 2">
            <a:extLst>
              <a:ext uri="{FF2B5EF4-FFF2-40B4-BE49-F238E27FC236}">
                <a16:creationId xmlns:a16="http://schemas.microsoft.com/office/drawing/2014/main" id="{14317339-1891-2E78-821E-E28F6055DF3C}"/>
              </a:ext>
            </a:extLst>
          </p:cNvPr>
          <p:cNvSpPr>
            <a:spLocks noGrp="1"/>
          </p:cNvSpPr>
          <p:nvPr>
            <p:ph idx="1"/>
          </p:nvPr>
        </p:nvSpPr>
        <p:spPr>
          <a:xfrm>
            <a:off x="838200" y="1825624"/>
            <a:ext cx="10515600" cy="4841875"/>
          </a:xfrm>
        </p:spPr>
        <p:txBody>
          <a:bodyPr vert="horz" lIns="91440" tIns="45720" rIns="91440" bIns="45720" rtlCol="0" anchor="t">
            <a:normAutofit/>
          </a:bodyPr>
          <a:lstStyle/>
          <a:p>
            <a:r>
              <a:rPr lang="en-GB" sz="2400">
                <a:solidFill>
                  <a:srgbClr val="000000"/>
                </a:solidFill>
                <a:latin typeface="Arial" panose="020B0604020202020204" pitchFamily="34" charset="0"/>
              </a:rPr>
              <a:t>New service to substitute a prescribed out of stock medicine with a suitable alternative</a:t>
            </a:r>
          </a:p>
          <a:p>
            <a:r>
              <a:rPr lang="en-GB" sz="2400" b="0" i="0" u="none" strike="noStrike" baseline="0">
                <a:solidFill>
                  <a:srgbClr val="000000"/>
                </a:solidFill>
                <a:latin typeface="Arial" panose="020B0604020202020204" pitchFamily="34" charset="0"/>
              </a:rPr>
              <a:t>by Wicker Pharmacy’s Independent Prescribing (IP) Pharmacists, Brendan Walker and Rebecca Hammond</a:t>
            </a:r>
          </a:p>
          <a:p>
            <a:r>
              <a:rPr lang="en-GB" sz="2400" b="0" i="0" u="none" strike="noStrike" baseline="0">
                <a:solidFill>
                  <a:srgbClr val="000000"/>
                </a:solidFill>
                <a:latin typeface="Arial" panose="020B0604020202020204" pitchFamily="34" charset="0"/>
              </a:rPr>
              <a:t>This provision falls under the NHSE IP Pathfinder Programme</a:t>
            </a:r>
          </a:p>
          <a:p>
            <a:r>
              <a:rPr lang="en-GB" sz="2400" b="0" i="0" u="none" strike="noStrike" baseline="0">
                <a:solidFill>
                  <a:srgbClr val="000000"/>
                </a:solidFill>
                <a:latin typeface="Arial" panose="020B0604020202020204" pitchFamily="34" charset="0"/>
              </a:rPr>
              <a:t>Ideally to alleviate some of the pressures for GPs and patients when medicines are difficult to get hold of</a:t>
            </a:r>
            <a:endParaRPr lang="en-GB" sz="2400">
              <a:solidFill>
                <a:srgbClr val="000000"/>
              </a:solidFill>
              <a:latin typeface="Arial" panose="020B0604020202020204" pitchFamily="34" charset="0"/>
            </a:endParaRPr>
          </a:p>
          <a:p>
            <a:endParaRPr lang="en-GB" sz="2400">
              <a:solidFill>
                <a:srgbClr val="000000"/>
              </a:solidFill>
              <a:latin typeface="Arial" panose="020B0604020202020204" pitchFamily="34" charset="0"/>
            </a:endParaRPr>
          </a:p>
          <a:p>
            <a:pPr marL="0" indent="0">
              <a:buNone/>
            </a:pPr>
            <a:r>
              <a:rPr lang="en-GB" sz="2400">
                <a:solidFill>
                  <a:srgbClr val="000000"/>
                </a:solidFill>
                <a:latin typeface="Arial" panose="020B0604020202020204" pitchFamily="34" charset="0"/>
              </a:rPr>
              <a:t>              More Info 24/02/25 GP bulletin and </a:t>
            </a:r>
            <a:r>
              <a:rPr lang="en-GB" sz="2400">
                <a:solidFill>
                  <a:srgbClr val="000000"/>
                </a:solidFill>
                <a:latin typeface="Arial" panose="020B0604020202020204" pitchFamily="34" charset="0"/>
                <a:hlinkClick r:id="rId2"/>
              </a:rPr>
              <a:t>here</a:t>
            </a:r>
            <a:endParaRPr lang="en-GB" sz="2400">
              <a:solidFill>
                <a:srgbClr val="000000"/>
              </a:solidFill>
              <a:latin typeface="Arial" panose="020B0604020202020204" pitchFamily="34" charset="0"/>
            </a:endParaRPr>
          </a:p>
          <a:p>
            <a:endParaRPr lang="en-GB"/>
          </a:p>
        </p:txBody>
      </p:sp>
      <p:pic>
        <p:nvPicPr>
          <p:cNvPr id="4" name="Picture 3" descr="A hand pressing a button&#10;&#10;Description automatically generated">
            <a:extLst>
              <a:ext uri="{FF2B5EF4-FFF2-40B4-BE49-F238E27FC236}">
                <a16:creationId xmlns:a16="http://schemas.microsoft.com/office/drawing/2014/main" id="{D83D2EDF-54C6-207F-4FFF-ADCBF3396D67}"/>
              </a:ext>
            </a:extLst>
          </p:cNvPr>
          <p:cNvPicPr>
            <a:picLocks noChangeAspect="1"/>
          </p:cNvPicPr>
          <p:nvPr/>
        </p:nvPicPr>
        <p:blipFill>
          <a:blip r:embed="rId3"/>
          <a:stretch>
            <a:fillRect/>
          </a:stretch>
        </p:blipFill>
        <p:spPr>
          <a:xfrm>
            <a:off x="1205861" y="5038728"/>
            <a:ext cx="748408" cy="741348"/>
          </a:xfrm>
          <a:prstGeom prst="rect">
            <a:avLst/>
          </a:prstGeom>
        </p:spPr>
      </p:pic>
    </p:spTree>
    <p:extLst>
      <p:ext uri="{BB962C8B-B14F-4D97-AF65-F5344CB8AC3E}">
        <p14:creationId xmlns:p14="http://schemas.microsoft.com/office/powerpoint/2010/main" val="1593821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41175ad-5aee-4862-9c19-d00d69a21c19" xsi:nil="true"/>
    <comment xmlns="6d6a54b7-fc96-4537-b515-e30173027318" xsi:nil="true"/>
    <Outcome xmlns="6d6a54b7-fc96-4537-b515-e30173027318" xsi:nil="true"/>
    <lcf76f155ced4ddcb4097134ff3c332f xmlns="6d6a54b7-fc96-4537-b515-e3017302731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21" ma:contentTypeDescription="Create a new document." ma:contentTypeScope="" ma:versionID="1cafccbefbe4f56663f0a505758bf0d7">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70d3d615d806d04768d5b9537620dcb4"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Outc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ent" ma:index="14" nillable="true" ma:displayName="comment" ma:format="Dropdown" ma:internalName="commen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Outcome" ma:index="28" nillable="true" ma:displayName="Outcome" ma:description="Incident to remain open or closed" ma:format="Dropdown" ma:internalName="Outc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b12b297-36cd-40b5-b714-0c31021fb1c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3139B-8E08-4B0B-BF3C-766B718F96C8}">
  <ds:schemaRefs>
    <ds:schemaRef ds:uri="http://schemas.microsoft.com/sharepoint/v3/contenttype/forms"/>
  </ds:schemaRefs>
</ds:datastoreItem>
</file>

<file path=customXml/itemProps2.xml><?xml version="1.0" encoding="utf-8"?>
<ds:datastoreItem xmlns:ds="http://schemas.openxmlformats.org/officeDocument/2006/customXml" ds:itemID="{F74A948A-7F8C-4018-A0A3-89F38B871F99}">
  <ds:schemaRefs>
    <ds:schemaRef ds:uri="6d6a54b7-fc96-4537-b515-e30173027318"/>
    <ds:schemaRef ds:uri="b41175ad-5aee-4862-9c19-d00d69a2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ACC8C5-5C34-4FCD-A3E3-03F4516DE24D}">
  <ds:schemaRefs>
    <ds:schemaRef ds:uri="6d6a54b7-fc96-4537-b515-e30173027318"/>
    <ds:schemaRef ds:uri="b41175ad-5aee-4862-9c19-d00d69a21c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Welcome - We will start at 12:30 Sheffield Area Prescribing Group – Learning Lunch  6 March 2025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Medicines Substitution Service @ Wicker Pharmacy</vt:lpstr>
      <vt:lpstr>PowerPoint Presentation</vt:lpstr>
      <vt:lpstr> </vt:lpstr>
      <vt:lpstr>Progestogens for endometrial protection when using HRT  Guidance for Sheffield Primary Care  www.intranet.sheffieldccg.nhs.uk/Downloads/Medicines%20Management/prescribing%20guidelines/Progestogens.pdf </vt:lpstr>
      <vt:lpstr> Progestogens for endometrial protection when using HRT (cont'd)  </vt:lpstr>
      <vt:lpstr>Medicines Safety</vt:lpstr>
      <vt:lpstr>Medicines Safety (continued)</vt:lpstr>
      <vt:lpstr>Education and Training </vt:lpstr>
      <vt:lpstr>  Education and Training </vt:lpstr>
      <vt:lpstr>Summy Key 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 We will start at 12:30 Sheffield Area Prescribing Group – Learning Lunch  7 November 2024  Sheffield Medicines and Prescribing </dc:title>
  <dc:creator>OBASI, Barbara (NHS SOUTH YORKSHIRE ICB - 03N)</dc:creator>
  <cp:revision>1</cp:revision>
  <dcterms:created xsi:type="dcterms:W3CDTF">2024-10-31T12:44:36Z</dcterms:created>
  <dcterms:modified xsi:type="dcterms:W3CDTF">2025-03-06T12:19:23Z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ies>
</file>