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260" r:id="rId6"/>
    <p:sldId id="261" r:id="rId7"/>
    <p:sldId id="453" r:id="rId8"/>
    <p:sldId id="520" r:id="rId9"/>
    <p:sldId id="522" r:id="rId10"/>
    <p:sldId id="523" r:id="rId11"/>
    <p:sldId id="521" r:id="rId12"/>
    <p:sldId id="524" r:id="rId13"/>
    <p:sldId id="525" r:id="rId14"/>
    <p:sldId id="515" r:id="rId15"/>
    <p:sldId id="470" r:id="rId16"/>
    <p:sldId id="469" r:id="rId17"/>
    <p:sldId id="510" r:id="rId18"/>
    <p:sldId id="496" r:id="rId19"/>
    <p:sldId id="478" r:id="rId20"/>
    <p:sldId id="516" r:id="rId21"/>
    <p:sldId id="518" r:id="rId22"/>
    <p:sldId id="475" r:id="rId23"/>
    <p:sldId id="481" r:id="rId24"/>
    <p:sldId id="385"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127D91-D5D5-5DE1-C231-6F618166F9F1}" name="BURDETT, Kirsty (NHS SOUTH YORKSHIRE ICB - 03N)" initials="B0" userId="S::kirsty.burdett@nhs.net::1c301330-715f-4e0e-8e7a-dbaba84cf73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7C252-0C82-445A-ABD1-9BD2D0ACD8E9}" v="3" dt="2024-10-09T11:29:33.759"/>
    <p1510:client id="{7BDBA9E4-75E1-479E-AE6A-F1D9A302A0E2}" v="390" dt="2024-10-09T11:16:53.870"/>
    <p1510:client id="{EB55718A-1F8D-458E-9933-921F63FDA0DF}" v="23" dt="2024-10-09T08:39:41.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CHISON, Ian (NHS SOUTH YORKSHIRE ICB - 03N)" userId="S::ian.hutchison@nhs.net::edc2c103-3a94-4a6f-b759-7d9fa5696813" providerId="AD" clId="Web-{2E6CC579-8F5B-1535-A857-688C29E1824D}"/>
    <pc:docChg chg="modSld">
      <pc:chgData name="HUTCHISON, Ian (NHS SOUTH YORKSHIRE ICB - 03N)" userId="S::ian.hutchison@nhs.net::edc2c103-3a94-4a6f-b759-7d9fa5696813" providerId="AD" clId="Web-{2E6CC579-8F5B-1535-A857-688C29E1824D}" dt="2024-05-28T11:00:56.458" v="7"/>
      <pc:docMkLst>
        <pc:docMk/>
      </pc:docMkLst>
      <pc:sldChg chg="addSp modSp">
        <pc:chgData name="HUTCHISON, Ian (NHS SOUTH YORKSHIRE ICB - 03N)" userId="S::ian.hutchison@nhs.net::edc2c103-3a94-4a6f-b759-7d9fa5696813" providerId="AD" clId="Web-{2E6CC579-8F5B-1535-A857-688C29E1824D}" dt="2024-05-28T11:00:56.458" v="7"/>
        <pc:sldMkLst>
          <pc:docMk/>
          <pc:sldMk cId="436486879" sldId="495"/>
        </pc:sldMkLst>
        <pc:spChg chg="mod">
          <ac:chgData name="HUTCHISON, Ian (NHS SOUTH YORKSHIRE ICB - 03N)" userId="S::ian.hutchison@nhs.net::edc2c103-3a94-4a6f-b759-7d9fa5696813" providerId="AD" clId="Web-{2E6CC579-8F5B-1535-A857-688C29E1824D}" dt="2024-05-28T11:00:50.770" v="6" actId="20577"/>
          <ac:spMkLst>
            <pc:docMk/>
            <pc:sldMk cId="436486879" sldId="495"/>
            <ac:spMk id="3" creationId="{3A9B4207-01CC-E2AF-B8FE-788F260E0C94}"/>
          </ac:spMkLst>
        </pc:spChg>
        <pc:picChg chg="add">
          <ac:chgData name="HUTCHISON, Ian (NHS SOUTH YORKSHIRE ICB - 03N)" userId="S::ian.hutchison@nhs.net::edc2c103-3a94-4a6f-b759-7d9fa5696813" providerId="AD" clId="Web-{2E6CC579-8F5B-1535-A857-688C29E1824D}" dt="2024-05-28T11:00:56.458" v="7"/>
          <ac:picMkLst>
            <pc:docMk/>
            <pc:sldMk cId="436486879" sldId="495"/>
            <ac:picMk id="5" creationId="{28A5227C-BDA7-49C6-037D-66C55968C6A8}"/>
          </ac:picMkLst>
        </pc:picChg>
      </pc:sldChg>
    </pc:docChg>
  </pc:docChgLst>
  <pc:docChgLst>
    <pc:chgData name="KEBELL, Sharron (NHS SOUTH YORKSHIRE ICB - 03N)" userId="11433eb4-e857-43f0-b616-d8e7ba48005d" providerId="ADAL" clId="{6F3CC0C8-58FC-4C49-A05B-A9FD37F226BF}"/>
    <pc:docChg chg="modSld">
      <pc:chgData name="KEBELL, Sharron (NHS SOUTH YORKSHIRE ICB - 03N)" userId="11433eb4-e857-43f0-b616-d8e7ba48005d" providerId="ADAL" clId="{6F3CC0C8-58FC-4C49-A05B-A9FD37F226BF}" dt="2024-05-09T07:35:00.807" v="44" actId="1076"/>
      <pc:docMkLst>
        <pc:docMk/>
      </pc:docMkLst>
      <pc:sldChg chg="modSp mod">
        <pc:chgData name="KEBELL, Sharron (NHS SOUTH YORKSHIRE ICB - 03N)" userId="11433eb4-e857-43f0-b616-d8e7ba48005d" providerId="ADAL" clId="{6F3CC0C8-58FC-4C49-A05B-A9FD37F226BF}" dt="2024-05-09T07:35:00.807" v="44" actId="1076"/>
        <pc:sldMkLst>
          <pc:docMk/>
          <pc:sldMk cId="2095679561" sldId="486"/>
        </pc:sldMkLst>
        <pc:spChg chg="mod">
          <ac:chgData name="KEBELL, Sharron (NHS SOUTH YORKSHIRE ICB - 03N)" userId="11433eb4-e857-43f0-b616-d8e7ba48005d" providerId="ADAL" clId="{6F3CC0C8-58FC-4C49-A05B-A9FD37F226BF}" dt="2024-05-09T07:34:52.369" v="43" actId="255"/>
          <ac:spMkLst>
            <pc:docMk/>
            <pc:sldMk cId="2095679561" sldId="486"/>
            <ac:spMk id="3" creationId="{21F63E19-DD40-A556-E4CB-507760BF4712}"/>
          </ac:spMkLst>
        </pc:spChg>
        <pc:picChg chg="mod">
          <ac:chgData name="KEBELL, Sharron (NHS SOUTH YORKSHIRE ICB - 03N)" userId="11433eb4-e857-43f0-b616-d8e7ba48005d" providerId="ADAL" clId="{6F3CC0C8-58FC-4C49-A05B-A9FD37F226BF}" dt="2024-05-09T07:35:00.807" v="44" actId="1076"/>
          <ac:picMkLst>
            <pc:docMk/>
            <pc:sldMk cId="2095679561" sldId="486"/>
            <ac:picMk id="6" creationId="{8511B5F5-A774-EC9D-2131-6024233CA520}"/>
          </ac:picMkLst>
        </pc:picChg>
      </pc:sldChg>
    </pc:docChg>
  </pc:docChgLst>
  <pc:docChgLst>
    <pc:chgData name="OBASI, Barbara (NHS SOUTH YORKSHIRE ICB - 03N)" userId="4d5651ca-6cd5-47b2-86c9-b7f7f15b9abe" providerId="ADAL" clId="{7174312D-96EB-724D-B7F9-B097BE5F3B74}"/>
    <pc:docChg chg="undo custSel addSld delSld modSld sldOrd">
      <pc:chgData name="OBASI, Barbara (NHS SOUTH YORKSHIRE ICB - 03N)" userId="4d5651ca-6cd5-47b2-86c9-b7f7f15b9abe" providerId="ADAL" clId="{7174312D-96EB-724D-B7F9-B097BE5F3B74}" dt="2024-06-06T11:54:31.969" v="4282" actId="20577"/>
      <pc:docMkLst>
        <pc:docMk/>
      </pc:docMkLst>
      <pc:sldChg chg="modSp mod modNotesTx">
        <pc:chgData name="OBASI, Barbara (NHS SOUTH YORKSHIRE ICB - 03N)" userId="4d5651ca-6cd5-47b2-86c9-b7f7f15b9abe" providerId="ADAL" clId="{7174312D-96EB-724D-B7F9-B097BE5F3B74}" dt="2024-06-06T11:53:14.849" v="4272" actId="20577"/>
        <pc:sldMkLst>
          <pc:docMk/>
          <pc:sldMk cId="3622011291" sldId="257"/>
        </pc:sldMkLst>
        <pc:spChg chg="mod">
          <ac:chgData name="OBASI, Barbara (NHS SOUTH YORKSHIRE ICB - 03N)" userId="4d5651ca-6cd5-47b2-86c9-b7f7f15b9abe" providerId="ADAL" clId="{7174312D-96EB-724D-B7F9-B097BE5F3B74}" dt="2024-05-28T10:45:57.637" v="8" actId="20577"/>
          <ac:spMkLst>
            <pc:docMk/>
            <pc:sldMk cId="3622011291" sldId="257"/>
            <ac:spMk id="5" creationId="{270BD421-CE1B-4176-A08C-7D28C8DD2BED}"/>
          </ac:spMkLst>
        </pc:spChg>
      </pc:sldChg>
      <pc:sldChg chg="modSp mod modNotesTx">
        <pc:chgData name="OBASI, Barbara (NHS SOUTH YORKSHIRE ICB - 03N)" userId="4d5651ca-6cd5-47b2-86c9-b7f7f15b9abe" providerId="ADAL" clId="{7174312D-96EB-724D-B7F9-B097BE5F3B74}" dt="2024-06-06T11:53:24.129" v="4273" actId="20577"/>
        <pc:sldMkLst>
          <pc:docMk/>
          <pc:sldMk cId="133745700" sldId="260"/>
        </pc:sldMkLst>
        <pc:spChg chg="mod">
          <ac:chgData name="OBASI, Barbara (NHS SOUTH YORKSHIRE ICB - 03N)" userId="4d5651ca-6cd5-47b2-86c9-b7f7f15b9abe" providerId="ADAL" clId="{7174312D-96EB-724D-B7F9-B097BE5F3B74}" dt="2024-06-05T12:51:52.791" v="78" actId="20577"/>
          <ac:spMkLst>
            <pc:docMk/>
            <pc:sldMk cId="133745700" sldId="260"/>
            <ac:spMk id="4" creationId="{9E22553F-F7BB-4D6F-8FD6-5EFEFDACE308}"/>
          </ac:spMkLst>
        </pc:spChg>
        <pc:picChg chg="mod">
          <ac:chgData name="OBASI, Barbara (NHS SOUTH YORKSHIRE ICB - 03N)" userId="4d5651ca-6cd5-47b2-86c9-b7f7f15b9abe" providerId="ADAL" clId="{7174312D-96EB-724D-B7F9-B097BE5F3B74}" dt="2024-06-05T11:00:06.032" v="74" actId="1076"/>
          <ac:picMkLst>
            <pc:docMk/>
            <pc:sldMk cId="133745700" sldId="260"/>
            <ac:picMk id="5" creationId="{D56A7A72-6D4C-4981-BC5F-0228FC5C4AA4}"/>
          </ac:picMkLst>
        </pc:picChg>
      </pc:sldChg>
      <pc:sldChg chg="modNotesTx">
        <pc:chgData name="OBASI, Barbara (NHS SOUTH YORKSHIRE ICB - 03N)" userId="4d5651ca-6cd5-47b2-86c9-b7f7f15b9abe" providerId="ADAL" clId="{7174312D-96EB-724D-B7F9-B097BE5F3B74}" dt="2024-06-06T11:53:33.333" v="4274" actId="20577"/>
        <pc:sldMkLst>
          <pc:docMk/>
          <pc:sldMk cId="4151074527" sldId="261"/>
        </pc:sldMkLst>
      </pc:sldChg>
      <pc:sldChg chg="addSp modSp mod">
        <pc:chgData name="OBASI, Barbara (NHS SOUTH YORKSHIRE ICB - 03N)" userId="4d5651ca-6cd5-47b2-86c9-b7f7f15b9abe" providerId="ADAL" clId="{7174312D-96EB-724D-B7F9-B097BE5F3B74}" dt="2024-06-06T10:46:27.566" v="4225" actId="20577"/>
        <pc:sldMkLst>
          <pc:docMk/>
          <pc:sldMk cId="522527088" sldId="272"/>
        </pc:sldMkLst>
        <pc:spChg chg="add mod">
          <ac:chgData name="OBASI, Barbara (NHS SOUTH YORKSHIRE ICB - 03N)" userId="4d5651ca-6cd5-47b2-86c9-b7f7f15b9abe" providerId="ADAL" clId="{7174312D-96EB-724D-B7F9-B097BE5F3B74}" dt="2024-06-06T10:46:27.566" v="4225" actId="20577"/>
          <ac:spMkLst>
            <pc:docMk/>
            <pc:sldMk cId="522527088" sldId="272"/>
            <ac:spMk id="4" creationId="{1D18BDA7-7805-30C4-3612-512338C5479F}"/>
          </ac:spMkLst>
        </pc:spChg>
        <pc:spChg chg="mod">
          <ac:chgData name="OBASI, Barbara (NHS SOUTH YORKSHIRE ICB - 03N)" userId="4d5651ca-6cd5-47b2-86c9-b7f7f15b9abe" providerId="ADAL" clId="{7174312D-96EB-724D-B7F9-B097BE5F3B74}" dt="2024-06-05T15:47:19.818" v="229" actId="1076"/>
          <ac:spMkLst>
            <pc:docMk/>
            <pc:sldMk cId="522527088" sldId="272"/>
            <ac:spMk id="7" creationId="{B6CCCD24-2B90-48A8-99FA-E97DE8E33321}"/>
          </ac:spMkLst>
        </pc:spChg>
        <pc:picChg chg="mod">
          <ac:chgData name="OBASI, Barbara (NHS SOUTH YORKSHIRE ICB - 03N)" userId="4d5651ca-6cd5-47b2-86c9-b7f7f15b9abe" providerId="ADAL" clId="{7174312D-96EB-724D-B7F9-B097BE5F3B74}" dt="2024-06-05T15:47:22.952" v="230" actId="1076"/>
          <ac:picMkLst>
            <pc:docMk/>
            <pc:sldMk cId="522527088" sldId="272"/>
            <ac:picMk id="8" creationId="{2BD92D78-BEF4-4A60-ABA0-7E0147B2A5B4}"/>
          </ac:picMkLst>
        </pc:picChg>
      </pc:sldChg>
      <pc:sldChg chg="modSp add mod">
        <pc:chgData name="OBASI, Barbara (NHS SOUTH YORKSHIRE ICB - 03N)" userId="4d5651ca-6cd5-47b2-86c9-b7f7f15b9abe" providerId="ADAL" clId="{7174312D-96EB-724D-B7F9-B097BE5F3B74}" dt="2024-06-06T07:20:13.940" v="1149" actId="1076"/>
        <pc:sldMkLst>
          <pc:docMk/>
          <pc:sldMk cId="859905655" sldId="385"/>
        </pc:sldMkLst>
        <pc:spChg chg="mod">
          <ac:chgData name="OBASI, Barbara (NHS SOUTH YORKSHIRE ICB - 03N)" userId="4d5651ca-6cd5-47b2-86c9-b7f7f15b9abe" providerId="ADAL" clId="{7174312D-96EB-724D-B7F9-B097BE5F3B74}" dt="2024-06-05T15:14:14.636" v="222" actId="20577"/>
          <ac:spMkLst>
            <pc:docMk/>
            <pc:sldMk cId="859905655" sldId="385"/>
            <ac:spMk id="4" creationId="{72B0F1EC-14DB-4F6C-A668-71CE9E888C78}"/>
          </ac:spMkLst>
        </pc:spChg>
        <pc:spChg chg="mod">
          <ac:chgData name="OBASI, Barbara (NHS SOUTH YORKSHIRE ICB - 03N)" userId="4d5651ca-6cd5-47b2-86c9-b7f7f15b9abe" providerId="ADAL" clId="{7174312D-96EB-724D-B7F9-B097BE5F3B74}" dt="2024-06-06T07:20:13.940" v="1149" actId="1076"/>
          <ac:spMkLst>
            <pc:docMk/>
            <pc:sldMk cId="859905655" sldId="385"/>
            <ac:spMk id="6" creationId="{8DEF8507-2311-498F-8D79-AFC093A96C09}"/>
          </ac:spMkLst>
        </pc:spChg>
      </pc:sldChg>
      <pc:sldChg chg="modSp mod modNotesTx">
        <pc:chgData name="OBASI, Barbara (NHS SOUTH YORKSHIRE ICB - 03N)" userId="4d5651ca-6cd5-47b2-86c9-b7f7f15b9abe" providerId="ADAL" clId="{7174312D-96EB-724D-B7F9-B097BE5F3B74}" dt="2024-06-06T11:53:39.122" v="4275" actId="20577"/>
        <pc:sldMkLst>
          <pc:docMk/>
          <pc:sldMk cId="514173097" sldId="453"/>
        </pc:sldMkLst>
        <pc:spChg chg="mod">
          <ac:chgData name="OBASI, Barbara (NHS SOUTH YORKSHIRE ICB - 03N)" userId="4d5651ca-6cd5-47b2-86c9-b7f7f15b9abe" providerId="ADAL" clId="{7174312D-96EB-724D-B7F9-B097BE5F3B74}" dt="2024-06-05T22:02:48.724" v="764" actId="12"/>
          <ac:spMkLst>
            <pc:docMk/>
            <pc:sldMk cId="514173097" sldId="453"/>
            <ac:spMk id="5" creationId="{5B53C90A-D909-4018-A4D3-37A5EF86BC10}"/>
          </ac:spMkLst>
        </pc:spChg>
      </pc:sldChg>
      <pc:sldChg chg="modSp">
        <pc:chgData name="OBASI, Barbara (NHS SOUTH YORKSHIRE ICB - 03N)" userId="4d5651ca-6cd5-47b2-86c9-b7f7f15b9abe" providerId="ADAL" clId="{7174312D-96EB-724D-B7F9-B097BE5F3B74}" dt="2024-06-06T08:46:01.907" v="1736" actId="255"/>
        <pc:sldMkLst>
          <pc:docMk/>
          <pc:sldMk cId="2564039843" sldId="475"/>
        </pc:sldMkLst>
        <pc:graphicFrameChg chg="mod">
          <ac:chgData name="OBASI, Barbara (NHS SOUTH YORKSHIRE ICB - 03N)" userId="4d5651ca-6cd5-47b2-86c9-b7f7f15b9abe" providerId="ADAL" clId="{7174312D-96EB-724D-B7F9-B097BE5F3B74}" dt="2024-06-06T08:46:01.907" v="1736" actId="255"/>
          <ac:graphicFrameMkLst>
            <pc:docMk/>
            <pc:sldMk cId="2564039843" sldId="475"/>
            <ac:graphicFrameMk id="5" creationId="{6D44E4CB-2391-44DA-BD21-F7F21BD0F23E}"/>
          </ac:graphicFrameMkLst>
        </pc:graphicFrameChg>
      </pc:sldChg>
      <pc:sldChg chg="modSp mod modNotesTx">
        <pc:chgData name="OBASI, Barbara (NHS SOUTH YORKSHIRE ICB - 03N)" userId="4d5651ca-6cd5-47b2-86c9-b7f7f15b9abe" providerId="ADAL" clId="{7174312D-96EB-724D-B7F9-B097BE5F3B74}" dt="2024-06-06T11:54:24.651" v="4281" actId="20577"/>
        <pc:sldMkLst>
          <pc:docMk/>
          <pc:sldMk cId="2029305326" sldId="478"/>
        </pc:sldMkLst>
        <pc:graphicFrameChg chg="mod modGraphic">
          <ac:chgData name="OBASI, Barbara (NHS SOUTH YORKSHIRE ICB - 03N)" userId="4d5651ca-6cd5-47b2-86c9-b7f7f15b9abe" providerId="ADAL" clId="{7174312D-96EB-724D-B7F9-B097BE5F3B74}" dt="2024-06-05T21:59:30.868" v="745"/>
          <ac:graphicFrameMkLst>
            <pc:docMk/>
            <pc:sldMk cId="2029305326" sldId="478"/>
            <ac:graphicFrameMk id="7" creationId="{4323D39B-23EF-AE95-2997-B23B5891D709}"/>
          </ac:graphicFrameMkLst>
        </pc:graphicFrameChg>
        <pc:picChg chg="mod">
          <ac:chgData name="OBASI, Barbara (NHS SOUTH YORKSHIRE ICB - 03N)" userId="4d5651ca-6cd5-47b2-86c9-b7f7f15b9abe" providerId="ADAL" clId="{7174312D-96EB-724D-B7F9-B097BE5F3B74}" dt="2024-06-05T21:59:21.780" v="744" actId="1076"/>
          <ac:picMkLst>
            <pc:docMk/>
            <pc:sldMk cId="2029305326" sldId="478"/>
            <ac:picMk id="4" creationId="{B26A7C32-AA4D-28AA-5E66-A9C76012EE68}"/>
          </ac:picMkLst>
        </pc:picChg>
        <pc:picChg chg="mod">
          <ac:chgData name="OBASI, Barbara (NHS SOUTH YORKSHIRE ICB - 03N)" userId="4d5651ca-6cd5-47b2-86c9-b7f7f15b9abe" providerId="ADAL" clId="{7174312D-96EB-724D-B7F9-B097BE5F3B74}" dt="2024-06-05T21:38:07.223" v="559" actId="1076"/>
          <ac:picMkLst>
            <pc:docMk/>
            <pc:sldMk cId="2029305326" sldId="478"/>
            <ac:picMk id="5" creationId="{2835E4C6-5348-18E0-5FDE-7220DCA0AB37}"/>
          </ac:picMkLst>
        </pc:picChg>
      </pc:sldChg>
      <pc:sldChg chg="addSp delSp modSp mod modNotesTx">
        <pc:chgData name="OBASI, Barbara (NHS SOUTH YORKSHIRE ICB - 03N)" userId="4d5651ca-6cd5-47b2-86c9-b7f7f15b9abe" providerId="ADAL" clId="{7174312D-96EB-724D-B7F9-B097BE5F3B74}" dt="2024-06-06T11:53:44.729" v="4276" actId="20577"/>
        <pc:sldMkLst>
          <pc:docMk/>
          <pc:sldMk cId="1273053491" sldId="480"/>
        </pc:sldMkLst>
        <pc:spChg chg="add mod">
          <ac:chgData name="OBASI, Barbara (NHS SOUTH YORKSHIRE ICB - 03N)" userId="4d5651ca-6cd5-47b2-86c9-b7f7f15b9abe" providerId="ADAL" clId="{7174312D-96EB-724D-B7F9-B097BE5F3B74}" dt="2024-06-06T08:35:57.796" v="1595" actId="1076"/>
          <ac:spMkLst>
            <pc:docMk/>
            <pc:sldMk cId="1273053491" sldId="480"/>
            <ac:spMk id="6" creationId="{59BFF52C-E0E3-A8D0-AC57-1102B1DF2894}"/>
          </ac:spMkLst>
        </pc:spChg>
        <pc:spChg chg="del">
          <ac:chgData name="OBASI, Barbara (NHS SOUTH YORKSHIRE ICB - 03N)" userId="4d5651ca-6cd5-47b2-86c9-b7f7f15b9abe" providerId="ADAL" clId="{7174312D-96EB-724D-B7F9-B097BE5F3B74}" dt="2024-06-05T22:33:48.058" v="970" actId="478"/>
          <ac:spMkLst>
            <pc:docMk/>
            <pc:sldMk cId="1273053491" sldId="480"/>
            <ac:spMk id="9" creationId="{D1507FCA-69C5-4339-83F7-EC26CEB6364F}"/>
          </ac:spMkLst>
        </pc:spChg>
        <pc:spChg chg="del">
          <ac:chgData name="OBASI, Barbara (NHS SOUTH YORKSHIRE ICB - 03N)" userId="4d5651ca-6cd5-47b2-86c9-b7f7f15b9abe" providerId="ADAL" clId="{7174312D-96EB-724D-B7F9-B097BE5F3B74}" dt="2024-06-05T22:33:50.869" v="971" actId="478"/>
          <ac:spMkLst>
            <pc:docMk/>
            <pc:sldMk cId="1273053491" sldId="480"/>
            <ac:spMk id="12" creationId="{AAB3FD4A-CB5A-DF90-F007-657D64BEE146}"/>
          </ac:spMkLst>
        </pc:spChg>
        <pc:spChg chg="add mod">
          <ac:chgData name="OBASI, Barbara (NHS SOUTH YORKSHIRE ICB - 03N)" userId="4d5651ca-6cd5-47b2-86c9-b7f7f15b9abe" providerId="ADAL" clId="{7174312D-96EB-724D-B7F9-B097BE5F3B74}" dt="2024-06-06T08:35:54.318" v="1594" actId="1076"/>
          <ac:spMkLst>
            <pc:docMk/>
            <pc:sldMk cId="1273053491" sldId="480"/>
            <ac:spMk id="13" creationId="{C14149CE-B2BC-C65B-9147-95AB9608D55F}"/>
          </ac:spMkLst>
        </pc:spChg>
        <pc:spChg chg="add del mod">
          <ac:chgData name="OBASI, Barbara (NHS SOUTH YORKSHIRE ICB - 03N)" userId="4d5651ca-6cd5-47b2-86c9-b7f7f15b9abe" providerId="ADAL" clId="{7174312D-96EB-724D-B7F9-B097BE5F3B74}" dt="2024-06-05T22:38:04.022" v="1003" actId="478"/>
          <ac:spMkLst>
            <pc:docMk/>
            <pc:sldMk cId="1273053491" sldId="480"/>
            <ac:spMk id="15" creationId="{169BF859-C9BA-5E57-6AB6-6F1D01F80266}"/>
          </ac:spMkLst>
        </pc:spChg>
        <pc:graphicFrameChg chg="mod modGraphic">
          <ac:chgData name="OBASI, Barbara (NHS SOUTH YORKSHIRE ICB - 03N)" userId="4d5651ca-6cd5-47b2-86c9-b7f7f15b9abe" providerId="ADAL" clId="{7174312D-96EB-724D-B7F9-B097BE5F3B74}" dt="2024-06-06T09:36:35.814" v="1812" actId="1076"/>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7174312D-96EB-724D-B7F9-B097BE5F3B74}" dt="2024-06-06T08:35:36.073" v="1591" actId="1076"/>
          <ac:picMkLst>
            <pc:docMk/>
            <pc:sldMk cId="1273053491" sldId="480"/>
            <ac:picMk id="2" creationId="{74B1C5D2-3694-4DD3-A50F-E66BB6A8C837}"/>
          </ac:picMkLst>
        </pc:picChg>
        <pc:picChg chg="add mod">
          <ac:chgData name="OBASI, Barbara (NHS SOUTH YORKSHIRE ICB - 03N)" userId="4d5651ca-6cd5-47b2-86c9-b7f7f15b9abe" providerId="ADAL" clId="{7174312D-96EB-724D-B7F9-B097BE5F3B74}" dt="2024-06-06T08:35:02.670" v="1583" actId="1076"/>
          <ac:picMkLst>
            <pc:docMk/>
            <pc:sldMk cId="1273053491" sldId="480"/>
            <ac:picMk id="4" creationId="{D48CB8BC-1E7E-A3C0-930A-35D9FB57CD54}"/>
          </ac:picMkLst>
        </pc:picChg>
        <pc:picChg chg="mod">
          <ac:chgData name="OBASI, Barbara (NHS SOUTH YORKSHIRE ICB - 03N)" userId="4d5651ca-6cd5-47b2-86c9-b7f7f15b9abe" providerId="ADAL" clId="{7174312D-96EB-724D-B7F9-B097BE5F3B74}" dt="2024-06-05T22:53:25.073" v="1122" actId="1076"/>
          <ac:picMkLst>
            <pc:docMk/>
            <pc:sldMk cId="1273053491" sldId="480"/>
            <ac:picMk id="8" creationId="{3FF6A785-5398-4755-BBD4-30C222C026DE}"/>
          </ac:picMkLst>
        </pc:picChg>
        <pc:picChg chg="del">
          <ac:chgData name="OBASI, Barbara (NHS SOUTH YORKSHIRE ICB - 03N)" userId="4d5651ca-6cd5-47b2-86c9-b7f7f15b9abe" providerId="ADAL" clId="{7174312D-96EB-724D-B7F9-B097BE5F3B74}" dt="2024-06-05T22:33:52.755" v="972" actId="478"/>
          <ac:picMkLst>
            <pc:docMk/>
            <pc:sldMk cId="1273053491" sldId="480"/>
            <ac:picMk id="11" creationId="{F0695320-986D-6707-FAE7-2DE190D16568}"/>
          </ac:picMkLst>
        </pc:picChg>
      </pc:sldChg>
      <pc:sldChg chg="modSp mod">
        <pc:chgData name="OBASI, Barbara (NHS SOUTH YORKSHIRE ICB - 03N)" userId="4d5651ca-6cd5-47b2-86c9-b7f7f15b9abe" providerId="ADAL" clId="{7174312D-96EB-724D-B7F9-B097BE5F3B74}" dt="2024-06-05T14:10:51.634" v="219" actId="20577"/>
        <pc:sldMkLst>
          <pc:docMk/>
          <pc:sldMk cId="3177069216" sldId="481"/>
        </pc:sldMkLst>
        <pc:spChg chg="mod">
          <ac:chgData name="OBASI, Barbara (NHS SOUTH YORKSHIRE ICB - 03N)" userId="4d5651ca-6cd5-47b2-86c9-b7f7f15b9abe" providerId="ADAL" clId="{7174312D-96EB-724D-B7F9-B097BE5F3B74}" dt="2024-06-05T14:10:51.634" v="219" actId="20577"/>
          <ac:spMkLst>
            <pc:docMk/>
            <pc:sldMk cId="3177069216" sldId="481"/>
            <ac:spMk id="6" creationId="{8DEF8507-2311-498F-8D79-AFC093A96C09}"/>
          </ac:spMkLst>
        </pc:spChg>
      </pc:sldChg>
      <pc:sldChg chg="addSp delSp modSp mod modNotesTx">
        <pc:chgData name="OBASI, Barbara (NHS SOUTH YORKSHIRE ICB - 03N)" userId="4d5651ca-6cd5-47b2-86c9-b7f7f15b9abe" providerId="ADAL" clId="{7174312D-96EB-724D-B7F9-B097BE5F3B74}" dt="2024-06-06T11:54:31.969" v="4282" actId="20577"/>
        <pc:sldMkLst>
          <pc:docMk/>
          <pc:sldMk cId="3376059813" sldId="482"/>
        </pc:sldMkLst>
        <pc:graphicFrameChg chg="mod modGraphic">
          <ac:chgData name="OBASI, Barbara (NHS SOUTH YORKSHIRE ICB - 03N)" userId="4d5651ca-6cd5-47b2-86c9-b7f7f15b9abe" providerId="ADAL" clId="{7174312D-96EB-724D-B7F9-B097BE5F3B74}" dt="2024-06-06T10:40:22.168" v="3832" actId="20577"/>
          <ac:graphicFrameMkLst>
            <pc:docMk/>
            <pc:sldMk cId="3376059813" sldId="482"/>
            <ac:graphicFrameMk id="7" creationId="{4323D39B-23EF-AE95-2997-B23B5891D709}"/>
          </ac:graphicFrameMkLst>
        </pc:graphicFrameChg>
        <pc:picChg chg="mod">
          <ac:chgData name="OBASI, Barbara (NHS SOUTH YORKSHIRE ICB - 03N)" userId="4d5651ca-6cd5-47b2-86c9-b7f7f15b9abe" providerId="ADAL" clId="{7174312D-96EB-724D-B7F9-B097BE5F3B74}" dt="2024-06-06T09:01:09.973" v="1804" actId="1076"/>
          <ac:picMkLst>
            <pc:docMk/>
            <pc:sldMk cId="3376059813" sldId="482"/>
            <ac:picMk id="3" creationId="{DC35E3EB-F504-98C6-860C-9905142D2E94}"/>
          </ac:picMkLst>
        </pc:picChg>
        <pc:picChg chg="del">
          <ac:chgData name="OBASI, Barbara (NHS SOUTH YORKSHIRE ICB - 03N)" userId="4d5651ca-6cd5-47b2-86c9-b7f7f15b9abe" providerId="ADAL" clId="{7174312D-96EB-724D-B7F9-B097BE5F3B74}" dt="2024-06-05T21:42:54.612" v="610" actId="478"/>
          <ac:picMkLst>
            <pc:docMk/>
            <pc:sldMk cId="3376059813" sldId="482"/>
            <ac:picMk id="4" creationId="{44793E10-DAF8-FA5D-04BA-B708DB0E3AD1}"/>
          </ac:picMkLst>
        </pc:picChg>
        <pc:picChg chg="add mod">
          <ac:chgData name="OBASI, Barbara (NHS SOUTH YORKSHIRE ICB - 03N)" userId="4d5651ca-6cd5-47b2-86c9-b7f7f15b9abe" providerId="ADAL" clId="{7174312D-96EB-724D-B7F9-B097BE5F3B74}" dt="2024-06-06T09:00:50.562" v="1800" actId="1076"/>
          <ac:picMkLst>
            <pc:docMk/>
            <pc:sldMk cId="3376059813" sldId="482"/>
            <ac:picMk id="5" creationId="{9E831D79-3A1D-878D-D734-D04A752945A4}"/>
          </ac:picMkLst>
        </pc:picChg>
        <pc:picChg chg="add mod">
          <ac:chgData name="OBASI, Barbara (NHS SOUTH YORKSHIRE ICB - 03N)" userId="4d5651ca-6cd5-47b2-86c9-b7f7f15b9abe" providerId="ADAL" clId="{7174312D-96EB-724D-B7F9-B097BE5F3B74}" dt="2024-06-06T08:53:53.649" v="1787" actId="1076"/>
          <ac:picMkLst>
            <pc:docMk/>
            <pc:sldMk cId="3376059813" sldId="482"/>
            <ac:picMk id="6" creationId="{B5B50819-1C95-592A-847F-A73AF4530917}"/>
          </ac:picMkLst>
        </pc:picChg>
      </pc:sldChg>
      <pc:sldChg chg="del">
        <pc:chgData name="OBASI, Barbara (NHS SOUTH YORKSHIRE ICB - 03N)" userId="4d5651ca-6cd5-47b2-86c9-b7f7f15b9abe" providerId="ADAL" clId="{7174312D-96EB-724D-B7F9-B097BE5F3B74}" dt="2024-06-05T12:39:50.871" v="77" actId="2696"/>
        <pc:sldMkLst>
          <pc:docMk/>
          <pc:sldMk cId="2095679561" sldId="486"/>
        </pc:sldMkLst>
      </pc:sldChg>
      <pc:sldChg chg="del">
        <pc:chgData name="OBASI, Barbara (NHS SOUTH YORKSHIRE ICB - 03N)" userId="4d5651ca-6cd5-47b2-86c9-b7f7f15b9abe" providerId="ADAL" clId="{7174312D-96EB-724D-B7F9-B097BE5F3B74}" dt="2024-06-05T12:39:40.386" v="75" actId="2696"/>
        <pc:sldMkLst>
          <pc:docMk/>
          <pc:sldMk cId="4149630292" sldId="487"/>
        </pc:sldMkLst>
      </pc:sldChg>
      <pc:sldChg chg="addSp delSp modSp mod ord modNotesTx">
        <pc:chgData name="OBASI, Barbara (NHS SOUTH YORKSHIRE ICB - 03N)" userId="4d5651ca-6cd5-47b2-86c9-b7f7f15b9abe" providerId="ADAL" clId="{7174312D-96EB-724D-B7F9-B097BE5F3B74}" dt="2024-06-06T11:54:10.821" v="4279" actId="20577"/>
        <pc:sldMkLst>
          <pc:docMk/>
          <pc:sldMk cId="385546513" sldId="488"/>
        </pc:sldMkLst>
        <pc:spChg chg="add del mod">
          <ac:chgData name="OBASI, Barbara (NHS SOUTH YORKSHIRE ICB - 03N)" userId="4d5651ca-6cd5-47b2-86c9-b7f7f15b9abe" providerId="ADAL" clId="{7174312D-96EB-724D-B7F9-B097BE5F3B74}" dt="2024-06-06T09:40:41.151" v="1905" actId="20577"/>
          <ac:spMkLst>
            <pc:docMk/>
            <pc:sldMk cId="385546513" sldId="488"/>
            <ac:spMk id="3" creationId="{C911E63A-7EAA-A452-EE37-D54946BF4CD9}"/>
          </ac:spMkLst>
        </pc:spChg>
        <pc:spChg chg="mod">
          <ac:chgData name="OBASI, Barbara (NHS SOUTH YORKSHIRE ICB - 03N)" userId="4d5651ca-6cd5-47b2-86c9-b7f7f15b9abe" providerId="ADAL" clId="{7174312D-96EB-724D-B7F9-B097BE5F3B74}" dt="2024-06-06T09:37:53.322" v="1815" actId="1076"/>
          <ac:spMkLst>
            <pc:docMk/>
            <pc:sldMk cId="385546513" sldId="488"/>
            <ac:spMk id="9" creationId="{D4AF36D0-2578-FEA4-7C8F-E3992710B210}"/>
          </ac:spMkLst>
        </pc:spChg>
        <pc:spChg chg="del">
          <ac:chgData name="OBASI, Barbara (NHS SOUTH YORKSHIRE ICB - 03N)" userId="4d5651ca-6cd5-47b2-86c9-b7f7f15b9abe" providerId="ADAL" clId="{7174312D-96EB-724D-B7F9-B097BE5F3B74}" dt="2024-06-05T22:13:44.395" v="800" actId="478"/>
          <ac:spMkLst>
            <pc:docMk/>
            <pc:sldMk cId="385546513" sldId="488"/>
            <ac:spMk id="11" creationId="{70D29A0D-F739-CD6A-FC02-DBCDC6F3B1A6}"/>
          </ac:spMkLst>
        </pc:spChg>
        <pc:graphicFrameChg chg="del">
          <ac:chgData name="OBASI, Barbara (NHS SOUTH YORKSHIRE ICB - 03N)" userId="4d5651ca-6cd5-47b2-86c9-b7f7f15b9abe" providerId="ADAL" clId="{7174312D-96EB-724D-B7F9-B097BE5F3B74}" dt="2024-06-05T22:11:02.250" v="790" actId="478"/>
          <ac:graphicFrameMkLst>
            <pc:docMk/>
            <pc:sldMk cId="385546513" sldId="488"/>
            <ac:graphicFrameMk id="5" creationId="{7F98E8B8-DDEE-F327-4C26-78427C378076}"/>
          </ac:graphicFrameMkLst>
        </pc:graphicFrameChg>
        <pc:picChg chg="add mod">
          <ac:chgData name="OBASI, Barbara (NHS SOUTH YORKSHIRE ICB - 03N)" userId="4d5651ca-6cd5-47b2-86c9-b7f7f15b9abe" providerId="ADAL" clId="{7174312D-96EB-724D-B7F9-B097BE5F3B74}" dt="2024-06-06T09:40:43.831" v="1906" actId="1076"/>
          <ac:picMkLst>
            <pc:docMk/>
            <pc:sldMk cId="385546513" sldId="488"/>
            <ac:picMk id="4" creationId="{035B7431-66D0-86B0-2F60-DA9D67A747B3}"/>
          </ac:picMkLst>
        </pc:picChg>
        <pc:picChg chg="del">
          <ac:chgData name="OBASI, Barbara (NHS SOUTH YORKSHIRE ICB - 03N)" userId="4d5651ca-6cd5-47b2-86c9-b7f7f15b9abe" providerId="ADAL" clId="{7174312D-96EB-724D-B7F9-B097BE5F3B74}" dt="2024-06-05T22:13:46.323" v="801" actId="478"/>
          <ac:picMkLst>
            <pc:docMk/>
            <pc:sldMk cId="385546513" sldId="488"/>
            <ac:picMk id="20" creationId="{AA52174D-76AC-D924-7EEA-D12F0CF255C9}"/>
          </ac:picMkLst>
        </pc:picChg>
      </pc:sldChg>
      <pc:sldChg chg="addSp delSp modSp del mod">
        <pc:chgData name="OBASI, Barbara (NHS SOUTH YORKSHIRE ICB - 03N)" userId="4d5651ca-6cd5-47b2-86c9-b7f7f15b9abe" providerId="ADAL" clId="{7174312D-96EB-724D-B7F9-B097BE5F3B74}" dt="2024-05-28T10:47:57.247" v="23" actId="2696"/>
        <pc:sldMkLst>
          <pc:docMk/>
          <pc:sldMk cId="360987390" sldId="491"/>
        </pc:sldMkLst>
        <pc:spChg chg="mod">
          <ac:chgData name="OBASI, Barbara (NHS SOUTH YORKSHIRE ICB - 03N)" userId="4d5651ca-6cd5-47b2-86c9-b7f7f15b9abe" providerId="ADAL" clId="{7174312D-96EB-724D-B7F9-B097BE5F3B74}" dt="2024-05-28T10:46:31.221" v="9" actId="20577"/>
          <ac:spMkLst>
            <pc:docMk/>
            <pc:sldMk cId="360987390" sldId="491"/>
            <ac:spMk id="2" creationId="{9C977620-CB29-EE7B-5879-134CA293AF87}"/>
          </ac:spMkLst>
        </pc:spChg>
        <pc:spChg chg="del mod">
          <ac:chgData name="OBASI, Barbara (NHS SOUTH YORKSHIRE ICB - 03N)" userId="4d5651ca-6cd5-47b2-86c9-b7f7f15b9abe" providerId="ADAL" clId="{7174312D-96EB-724D-B7F9-B097BE5F3B74}" dt="2024-05-28T10:47:01.630" v="14"/>
          <ac:spMkLst>
            <pc:docMk/>
            <pc:sldMk cId="360987390" sldId="491"/>
            <ac:spMk id="3" creationId="{0126CF82-61A5-9792-5085-619FC831E57E}"/>
          </ac:spMkLst>
        </pc:spChg>
        <pc:picChg chg="add mod">
          <ac:chgData name="OBASI, Barbara (NHS SOUTH YORKSHIRE ICB - 03N)" userId="4d5651ca-6cd5-47b2-86c9-b7f7f15b9abe" providerId="ADAL" clId="{7174312D-96EB-724D-B7F9-B097BE5F3B74}" dt="2024-05-28T10:47:04.313" v="16" actId="1076"/>
          <ac:picMkLst>
            <pc:docMk/>
            <pc:sldMk cId="360987390" sldId="491"/>
            <ac:picMk id="4" creationId="{27BD24C7-4265-FCEC-FF96-93107019D775}"/>
          </ac:picMkLst>
        </pc:picChg>
      </pc:sldChg>
      <pc:sldChg chg="del">
        <pc:chgData name="OBASI, Barbara (NHS SOUTH YORKSHIRE ICB - 03N)" userId="4d5651ca-6cd5-47b2-86c9-b7f7f15b9abe" providerId="ADAL" clId="{7174312D-96EB-724D-B7F9-B097BE5F3B74}" dt="2024-05-28T10:46:43.657" v="12" actId="2696"/>
        <pc:sldMkLst>
          <pc:docMk/>
          <pc:sldMk cId="3337170280" sldId="492"/>
        </pc:sldMkLst>
      </pc:sldChg>
      <pc:sldChg chg="del">
        <pc:chgData name="OBASI, Barbara (NHS SOUTH YORKSHIRE ICB - 03N)" userId="4d5651ca-6cd5-47b2-86c9-b7f7f15b9abe" providerId="ADAL" clId="{7174312D-96EB-724D-B7F9-B097BE5F3B74}" dt="2024-05-28T10:46:45.083" v="13" actId="2696"/>
        <pc:sldMkLst>
          <pc:docMk/>
          <pc:sldMk cId="1816391697" sldId="493"/>
        </pc:sldMkLst>
      </pc:sldChg>
      <pc:sldChg chg="modSp del mod">
        <pc:chgData name="OBASI, Barbara (NHS SOUTH YORKSHIRE ICB - 03N)" userId="4d5651ca-6cd5-47b2-86c9-b7f7f15b9abe" providerId="ADAL" clId="{7174312D-96EB-724D-B7F9-B097BE5F3B74}" dt="2024-06-05T12:39:45.759" v="76" actId="2696"/>
        <pc:sldMkLst>
          <pc:docMk/>
          <pc:sldMk cId="949674718" sldId="494"/>
        </pc:sldMkLst>
        <pc:spChg chg="mod">
          <ac:chgData name="OBASI, Barbara (NHS SOUTH YORKSHIRE ICB - 03N)" userId="4d5651ca-6cd5-47b2-86c9-b7f7f15b9abe" providerId="ADAL" clId="{7174312D-96EB-724D-B7F9-B097BE5F3B74}" dt="2024-05-28T10:47:01.792" v="15" actId="27636"/>
          <ac:spMkLst>
            <pc:docMk/>
            <pc:sldMk cId="949674718" sldId="494"/>
            <ac:spMk id="2" creationId="{BD418614-4D0D-0009-B5AA-04681943720B}"/>
          </ac:spMkLst>
        </pc:spChg>
      </pc:sldChg>
      <pc:sldChg chg="addSp delSp modSp new mod modNotesTx">
        <pc:chgData name="OBASI, Barbara (NHS SOUTH YORKSHIRE ICB - 03N)" userId="4d5651ca-6cd5-47b2-86c9-b7f7f15b9abe" providerId="ADAL" clId="{7174312D-96EB-724D-B7F9-B097BE5F3B74}" dt="2024-06-06T11:53:52.658" v="4277" actId="20577"/>
        <pc:sldMkLst>
          <pc:docMk/>
          <pc:sldMk cId="436486879" sldId="495"/>
        </pc:sldMkLst>
        <pc:spChg chg="mod">
          <ac:chgData name="OBASI, Barbara (NHS SOUTH YORKSHIRE ICB - 03N)" userId="4d5651ca-6cd5-47b2-86c9-b7f7f15b9abe" providerId="ADAL" clId="{7174312D-96EB-724D-B7F9-B097BE5F3B74}" dt="2024-05-28T10:47:28.092" v="18"/>
          <ac:spMkLst>
            <pc:docMk/>
            <pc:sldMk cId="436486879" sldId="495"/>
            <ac:spMk id="2" creationId="{444BE8F9-5BEF-0A23-2D39-FCE8B8D4577F}"/>
          </ac:spMkLst>
        </pc:spChg>
        <pc:spChg chg="add del mod">
          <ac:chgData name="OBASI, Barbara (NHS SOUTH YORKSHIRE ICB - 03N)" userId="4d5651ca-6cd5-47b2-86c9-b7f7f15b9abe" providerId="ADAL" clId="{7174312D-96EB-724D-B7F9-B097BE5F3B74}" dt="2024-06-06T10:20:03.261" v="3220" actId="27636"/>
          <ac:spMkLst>
            <pc:docMk/>
            <pc:sldMk cId="436486879" sldId="495"/>
            <ac:spMk id="3" creationId="{3A9B4207-01CC-E2AF-B8FE-788F260E0C94}"/>
          </ac:spMkLst>
        </pc:spChg>
        <pc:picChg chg="add mod">
          <ac:chgData name="OBASI, Barbara (NHS SOUTH YORKSHIRE ICB - 03N)" userId="4d5651ca-6cd5-47b2-86c9-b7f7f15b9abe" providerId="ADAL" clId="{7174312D-96EB-724D-B7F9-B097BE5F3B74}" dt="2024-05-28T10:47:46.551" v="22"/>
          <ac:picMkLst>
            <pc:docMk/>
            <pc:sldMk cId="436486879" sldId="495"/>
            <ac:picMk id="4" creationId="{7876CB06-124C-B7D0-A88B-E9D510FC4739}"/>
          </ac:picMkLst>
        </pc:picChg>
        <pc:picChg chg="add mod">
          <ac:chgData name="OBASI, Barbara (NHS SOUTH YORKSHIRE ICB - 03N)" userId="4d5651ca-6cd5-47b2-86c9-b7f7f15b9abe" providerId="ADAL" clId="{7174312D-96EB-724D-B7F9-B097BE5F3B74}" dt="2024-06-05T22:06:30.217" v="780" actId="1076"/>
          <ac:picMkLst>
            <pc:docMk/>
            <pc:sldMk cId="436486879" sldId="495"/>
            <ac:picMk id="4" creationId="{D822A13C-13D0-A1BB-9D0E-70D084072F8B}"/>
          </ac:picMkLst>
        </pc:picChg>
        <pc:picChg chg="add mod">
          <ac:chgData name="OBASI, Barbara (NHS SOUTH YORKSHIRE ICB - 03N)" userId="4d5651ca-6cd5-47b2-86c9-b7f7f15b9abe" providerId="ADAL" clId="{7174312D-96EB-724D-B7F9-B097BE5F3B74}" dt="2024-06-06T10:20:07.424" v="3221" actId="1076"/>
          <ac:picMkLst>
            <pc:docMk/>
            <pc:sldMk cId="436486879" sldId="495"/>
            <ac:picMk id="5" creationId="{B066009D-044E-54EA-0D87-17DC5C129525}"/>
          </ac:picMkLst>
        </pc:picChg>
      </pc:sldChg>
      <pc:sldChg chg="delSp modSp add mod modNotesTx">
        <pc:chgData name="OBASI, Barbara (NHS SOUTH YORKSHIRE ICB - 03N)" userId="4d5651ca-6cd5-47b2-86c9-b7f7f15b9abe" providerId="ADAL" clId="{7174312D-96EB-724D-B7F9-B097BE5F3B74}" dt="2024-06-06T11:54:18.331" v="4280" actId="20577"/>
        <pc:sldMkLst>
          <pc:docMk/>
          <pc:sldMk cId="1661585557" sldId="496"/>
        </pc:sldMkLst>
        <pc:spChg chg="mod">
          <ac:chgData name="OBASI, Barbara (NHS SOUTH YORKSHIRE ICB - 03N)" userId="4d5651ca-6cd5-47b2-86c9-b7f7f15b9abe" providerId="ADAL" clId="{7174312D-96EB-724D-B7F9-B097BE5F3B74}" dt="2024-06-05T21:05:30.831" v="414" actId="207"/>
          <ac:spMkLst>
            <pc:docMk/>
            <pc:sldMk cId="1661585557" sldId="496"/>
            <ac:spMk id="2" creationId="{57651088-0813-1924-7FBE-CD7EEDABFF14}"/>
          </ac:spMkLst>
        </pc:spChg>
        <pc:spChg chg="mod">
          <ac:chgData name="OBASI, Barbara (NHS SOUTH YORKSHIRE ICB - 03N)" userId="4d5651ca-6cd5-47b2-86c9-b7f7f15b9abe" providerId="ADAL" clId="{7174312D-96EB-724D-B7F9-B097BE5F3B74}" dt="2024-06-05T21:10:33.652" v="455" actId="27636"/>
          <ac:spMkLst>
            <pc:docMk/>
            <pc:sldMk cId="1661585557" sldId="496"/>
            <ac:spMk id="3" creationId="{A42495EB-D5AA-B502-B2F7-13F2291207AD}"/>
          </ac:spMkLst>
        </pc:spChg>
        <pc:picChg chg="del">
          <ac:chgData name="OBASI, Barbara (NHS SOUTH YORKSHIRE ICB - 03N)" userId="4d5651ca-6cd5-47b2-86c9-b7f7f15b9abe" providerId="ADAL" clId="{7174312D-96EB-724D-B7F9-B097BE5F3B74}" dt="2024-06-05T13:54:14.808" v="195" actId="478"/>
          <ac:picMkLst>
            <pc:docMk/>
            <pc:sldMk cId="1661585557" sldId="496"/>
            <ac:picMk id="5" creationId="{7CC37A7B-6F39-EED3-A06F-1E4FF8E626FE}"/>
          </ac:picMkLst>
        </pc:picChg>
      </pc:sldChg>
      <pc:sldChg chg="modSp new del mod">
        <pc:chgData name="OBASI, Barbara (NHS SOUTH YORKSHIRE ICB - 03N)" userId="4d5651ca-6cd5-47b2-86c9-b7f7f15b9abe" providerId="ADAL" clId="{7174312D-96EB-724D-B7F9-B097BE5F3B74}" dt="2024-06-06T08:31:16.860" v="1550" actId="2696"/>
        <pc:sldMkLst>
          <pc:docMk/>
          <pc:sldMk cId="1926608626" sldId="497"/>
        </pc:sldMkLst>
        <pc:spChg chg="mod">
          <ac:chgData name="OBASI, Barbara (NHS SOUTH YORKSHIRE ICB - 03N)" userId="4d5651ca-6cd5-47b2-86c9-b7f7f15b9abe" providerId="ADAL" clId="{7174312D-96EB-724D-B7F9-B097BE5F3B74}" dt="2024-06-06T08:16:05.786" v="1311" actId="20577"/>
          <ac:spMkLst>
            <pc:docMk/>
            <pc:sldMk cId="1926608626" sldId="497"/>
            <ac:spMk id="2" creationId="{4926CD17-7379-9BE0-A632-D589D5B2D3B9}"/>
          </ac:spMkLst>
        </pc:spChg>
        <pc:spChg chg="mod">
          <ac:chgData name="OBASI, Barbara (NHS SOUTH YORKSHIRE ICB - 03N)" userId="4d5651ca-6cd5-47b2-86c9-b7f7f15b9abe" providerId="ADAL" clId="{7174312D-96EB-724D-B7F9-B097BE5F3B74}" dt="2024-06-06T08:17:02.372" v="1313"/>
          <ac:spMkLst>
            <pc:docMk/>
            <pc:sldMk cId="1926608626" sldId="497"/>
            <ac:spMk id="3" creationId="{50D91990-CE82-C5CF-8585-D39B2EDA6E37}"/>
          </ac:spMkLst>
        </pc:spChg>
      </pc:sldChg>
      <pc:sldChg chg="modSp add del mod ord">
        <pc:chgData name="OBASI, Barbara (NHS SOUTH YORKSHIRE ICB - 03N)" userId="4d5651ca-6cd5-47b2-86c9-b7f7f15b9abe" providerId="ADAL" clId="{7174312D-96EB-724D-B7F9-B097BE5F3B74}" dt="2024-06-05T22:54:52.086" v="1127" actId="2696"/>
        <pc:sldMkLst>
          <pc:docMk/>
          <pc:sldMk cId="2726454948" sldId="497"/>
        </pc:sldMkLst>
        <pc:spChg chg="mod">
          <ac:chgData name="OBASI, Barbara (NHS SOUTH YORKSHIRE ICB - 03N)" userId="4d5651ca-6cd5-47b2-86c9-b7f7f15b9abe" providerId="ADAL" clId="{7174312D-96EB-724D-B7F9-B097BE5F3B74}" dt="2024-06-05T22:07:27.792" v="786" actId="20577"/>
          <ac:spMkLst>
            <pc:docMk/>
            <pc:sldMk cId="2726454948" sldId="497"/>
            <ac:spMk id="2" creationId="{444BE8F9-5BEF-0A23-2D39-FCE8B8D4577F}"/>
          </ac:spMkLst>
        </pc:spChg>
        <pc:spChg chg="mod">
          <ac:chgData name="OBASI, Barbara (NHS SOUTH YORKSHIRE ICB - 03N)" userId="4d5651ca-6cd5-47b2-86c9-b7f7f15b9abe" providerId="ADAL" clId="{7174312D-96EB-724D-B7F9-B097BE5F3B74}" dt="2024-06-05T22:17:57.654" v="937" actId="20577"/>
          <ac:spMkLst>
            <pc:docMk/>
            <pc:sldMk cId="2726454948" sldId="497"/>
            <ac:spMk id="3" creationId="{3A9B4207-01CC-E2AF-B8FE-788F260E0C94}"/>
          </ac:spMkLst>
        </pc:spChg>
      </pc:sldChg>
      <pc:sldChg chg="addSp delSp modSp new mod setBg modNotesTx">
        <pc:chgData name="OBASI, Barbara (NHS SOUTH YORKSHIRE ICB - 03N)" userId="4d5651ca-6cd5-47b2-86c9-b7f7f15b9abe" providerId="ADAL" clId="{7174312D-96EB-724D-B7F9-B097BE5F3B74}" dt="2024-06-06T11:53:59.764" v="4278" actId="20577"/>
        <pc:sldMkLst>
          <pc:docMk/>
          <pc:sldMk cId="2366644593" sldId="498"/>
        </pc:sldMkLst>
        <pc:spChg chg="mod">
          <ac:chgData name="OBASI, Barbara (NHS SOUTH YORKSHIRE ICB - 03N)" userId="4d5651ca-6cd5-47b2-86c9-b7f7f15b9abe" providerId="ADAL" clId="{7174312D-96EB-724D-B7F9-B097BE5F3B74}" dt="2024-06-06T08:33:20.943" v="1572" actId="207"/>
          <ac:spMkLst>
            <pc:docMk/>
            <pc:sldMk cId="2366644593" sldId="498"/>
            <ac:spMk id="2" creationId="{304BD27B-3904-261D-C6AD-3775FADFEABB}"/>
          </ac:spMkLst>
        </pc:spChg>
        <pc:spChg chg="mod ord">
          <ac:chgData name="OBASI, Barbara (NHS SOUTH YORKSHIRE ICB - 03N)" userId="4d5651ca-6cd5-47b2-86c9-b7f7f15b9abe" providerId="ADAL" clId="{7174312D-96EB-724D-B7F9-B097BE5F3B74}" dt="2024-06-06T09:37:07.267" v="1814" actId="27636"/>
          <ac:spMkLst>
            <pc:docMk/>
            <pc:sldMk cId="2366644593" sldId="498"/>
            <ac:spMk id="3" creationId="{763C543A-E38E-DDF8-0BBC-B2364164A0EE}"/>
          </ac:spMkLst>
        </pc:spChg>
        <pc:spChg chg="del">
          <ac:chgData name="OBASI, Barbara (NHS SOUTH YORKSHIRE ICB - 03N)" userId="4d5651ca-6cd5-47b2-86c9-b7f7f15b9abe" providerId="ADAL" clId="{7174312D-96EB-724D-B7F9-B097BE5F3B74}" dt="2024-06-06T08:19:47.161" v="1363" actId="931"/>
          <ac:spMkLst>
            <pc:docMk/>
            <pc:sldMk cId="2366644593" sldId="498"/>
            <ac:spMk id="4" creationId="{259B7396-0B1C-4707-580D-55B89A17A334}"/>
          </ac:spMkLst>
        </pc:spChg>
        <pc:spChg chg="add del">
          <ac:chgData name="OBASI, Barbara (NHS SOUTH YORKSHIRE ICB - 03N)" userId="4d5651ca-6cd5-47b2-86c9-b7f7f15b9abe" providerId="ADAL" clId="{7174312D-96EB-724D-B7F9-B097BE5F3B74}" dt="2024-06-06T08:22:19.237" v="1369" actId="26606"/>
          <ac:spMkLst>
            <pc:docMk/>
            <pc:sldMk cId="2366644593" sldId="498"/>
            <ac:spMk id="11" creationId="{0D05C9B4-B5C9-2D4D-23C9-CEE72646F923}"/>
          </ac:spMkLst>
        </pc:spChg>
        <pc:spChg chg="add del">
          <ac:chgData name="OBASI, Barbara (NHS SOUTH YORKSHIRE ICB - 03N)" userId="4d5651ca-6cd5-47b2-86c9-b7f7f15b9abe" providerId="ADAL" clId="{7174312D-96EB-724D-B7F9-B097BE5F3B74}" dt="2024-06-06T08:25:37.143" v="1450" actId="26606"/>
          <ac:spMkLst>
            <pc:docMk/>
            <pc:sldMk cId="2366644593" sldId="498"/>
            <ac:spMk id="12" creationId="{7A203437-703A-4E00-A8C0-91D328D6C7C7}"/>
          </ac:spMkLst>
        </pc:spChg>
        <pc:spChg chg="add del">
          <ac:chgData name="OBASI, Barbara (NHS SOUTH YORKSHIRE ICB - 03N)" userId="4d5651ca-6cd5-47b2-86c9-b7f7f15b9abe" providerId="ADAL" clId="{7174312D-96EB-724D-B7F9-B097BE5F3B74}" dt="2024-06-06T08:25:37.143" v="1450" actId="26606"/>
          <ac:spMkLst>
            <pc:docMk/>
            <pc:sldMk cId="2366644593" sldId="498"/>
            <ac:spMk id="14" creationId="{CD84038B-4A56-439B-A184-79B2D4506692}"/>
          </ac:spMkLst>
        </pc:spChg>
        <pc:spChg chg="add del">
          <ac:chgData name="OBASI, Barbara (NHS SOUTH YORKSHIRE ICB - 03N)" userId="4d5651ca-6cd5-47b2-86c9-b7f7f15b9abe" providerId="ADAL" clId="{7174312D-96EB-724D-B7F9-B097BE5F3B74}" dt="2024-06-06T08:25:37.143" v="1450" actId="26606"/>
          <ac:spMkLst>
            <pc:docMk/>
            <pc:sldMk cId="2366644593" sldId="498"/>
            <ac:spMk id="16" creationId="{4F96EE13-2C4D-4262-812E-DDE5FC35F0AD}"/>
          </ac:spMkLst>
        </pc:spChg>
        <pc:picChg chg="add mod ord">
          <ac:chgData name="OBASI, Barbara (NHS SOUTH YORKSHIRE ICB - 03N)" userId="4d5651ca-6cd5-47b2-86c9-b7f7f15b9abe" providerId="ADAL" clId="{7174312D-96EB-724D-B7F9-B097BE5F3B74}" dt="2024-06-06T08:31:01.747" v="1549" actId="1076"/>
          <ac:picMkLst>
            <pc:docMk/>
            <pc:sldMk cId="2366644593" sldId="498"/>
            <ac:picMk id="6" creationId="{501ABD65-8547-A399-E4FB-DD4939BD1E1C}"/>
          </ac:picMkLst>
        </pc:picChg>
        <pc:picChg chg="add mod">
          <ac:chgData name="OBASI, Barbara (NHS SOUTH YORKSHIRE ICB - 03N)" userId="4d5651ca-6cd5-47b2-86c9-b7f7f15b9abe" providerId="ADAL" clId="{7174312D-96EB-724D-B7F9-B097BE5F3B74}" dt="2024-06-06T08:27:23.156" v="1484" actId="14100"/>
          <ac:picMkLst>
            <pc:docMk/>
            <pc:sldMk cId="2366644593" sldId="498"/>
            <ac:picMk id="7" creationId="{CC8EF1AC-3B1C-4915-AEF1-51B9B47D8859}"/>
          </ac:picMkLst>
        </pc:picChg>
      </pc:sldChg>
      <pc:sldChg chg="modSp add del mod">
        <pc:chgData name="OBASI, Barbara (NHS SOUTH YORKSHIRE ICB - 03N)" userId="4d5651ca-6cd5-47b2-86c9-b7f7f15b9abe" providerId="ADAL" clId="{7174312D-96EB-724D-B7F9-B097BE5F3B74}" dt="2024-06-05T22:54:49.361" v="1126" actId="2696"/>
        <pc:sldMkLst>
          <pc:docMk/>
          <pc:sldMk cId="3042087035" sldId="498"/>
        </pc:sldMkLst>
        <pc:spChg chg="mod">
          <ac:chgData name="OBASI, Barbara (NHS SOUTH YORKSHIRE ICB - 03N)" userId="4d5651ca-6cd5-47b2-86c9-b7f7f15b9abe" providerId="ADAL" clId="{7174312D-96EB-724D-B7F9-B097BE5F3B74}" dt="2024-06-05T22:34:52.027" v="979" actId="1076"/>
          <ac:spMkLst>
            <pc:docMk/>
            <pc:sldMk cId="3042087035" sldId="498"/>
            <ac:spMk id="12" creationId="{AAB3FD4A-CB5A-DF90-F007-657D64BEE146}"/>
          </ac:spMkLst>
        </pc:spChg>
      </pc:sldChg>
      <pc:sldChg chg="modSp new del mod">
        <pc:chgData name="OBASI, Barbara (NHS SOUTH YORKSHIRE ICB - 03N)" userId="4d5651ca-6cd5-47b2-86c9-b7f7f15b9abe" providerId="ADAL" clId="{7174312D-96EB-724D-B7F9-B097BE5F3B74}" dt="2024-06-06T08:19:11.847" v="1361" actId="2696"/>
        <pc:sldMkLst>
          <pc:docMk/>
          <pc:sldMk cId="3292660155" sldId="498"/>
        </pc:sldMkLst>
        <pc:spChg chg="mod">
          <ac:chgData name="OBASI, Barbara (NHS SOUTH YORKSHIRE ICB - 03N)" userId="4d5651ca-6cd5-47b2-86c9-b7f7f15b9abe" providerId="ADAL" clId="{7174312D-96EB-724D-B7F9-B097BE5F3B74}" dt="2024-06-06T08:19:08.557" v="1360" actId="5793"/>
          <ac:spMkLst>
            <pc:docMk/>
            <pc:sldMk cId="3292660155" sldId="498"/>
            <ac:spMk id="3" creationId="{58D560B7-9F15-8086-F600-25C3238439BD}"/>
          </ac:spMkLst>
        </pc:spChg>
      </pc:sldChg>
    </pc:docChg>
  </pc:docChgLst>
  <pc:docChgLst>
    <pc:chgData name="OBASI, Barbara (NHS SOUTH YORKSHIRE ICB - 03N)" userId="4d5651ca-6cd5-47b2-86c9-b7f7f15b9abe" providerId="ADAL" clId="{B9428AEF-FFB9-4044-8E9D-E4D695E0D2DD}"/>
    <pc:docChg chg="custSel delSld modSld">
      <pc:chgData name="OBASI, Barbara (NHS SOUTH YORKSHIRE ICB - 03N)" userId="4d5651ca-6cd5-47b2-86c9-b7f7f15b9abe" providerId="ADAL" clId="{B9428AEF-FFB9-4044-8E9D-E4D695E0D2DD}" dt="2024-05-09T10:59:38.024" v="255" actId="207"/>
      <pc:docMkLst>
        <pc:docMk/>
      </pc:docMkLst>
      <pc:sldChg chg="modSp mod">
        <pc:chgData name="OBASI, Barbara (NHS SOUTH YORKSHIRE ICB - 03N)" userId="4d5651ca-6cd5-47b2-86c9-b7f7f15b9abe" providerId="ADAL" clId="{B9428AEF-FFB9-4044-8E9D-E4D695E0D2DD}" dt="2024-05-09T10:59:38.024" v="255" actId="207"/>
        <pc:sldMkLst>
          <pc:docMk/>
          <pc:sldMk cId="2564039843" sldId="475"/>
        </pc:sldMkLst>
        <pc:graphicFrameChg chg="mod modGraphic">
          <ac:chgData name="OBASI, Barbara (NHS SOUTH YORKSHIRE ICB - 03N)" userId="4d5651ca-6cd5-47b2-86c9-b7f7f15b9abe" providerId="ADAL" clId="{B9428AEF-FFB9-4044-8E9D-E4D695E0D2DD}" dt="2024-05-09T10:59:38.024" v="255" actId="207"/>
          <ac:graphicFrameMkLst>
            <pc:docMk/>
            <pc:sldMk cId="2564039843" sldId="475"/>
            <ac:graphicFrameMk id="5" creationId="{6D44E4CB-2391-44DA-BD21-F7F21BD0F23E}"/>
          </ac:graphicFrameMkLst>
        </pc:graphicFrameChg>
      </pc:sldChg>
      <pc:sldChg chg="modSp mod">
        <pc:chgData name="OBASI, Barbara (NHS SOUTH YORKSHIRE ICB - 03N)" userId="4d5651ca-6cd5-47b2-86c9-b7f7f15b9abe" providerId="ADAL" clId="{B9428AEF-FFB9-4044-8E9D-E4D695E0D2DD}" dt="2024-05-09T10:58:21.065" v="253" actId="255"/>
        <pc:sldMkLst>
          <pc:docMk/>
          <pc:sldMk cId="385546513" sldId="488"/>
        </pc:sldMkLst>
        <pc:spChg chg="mod">
          <ac:chgData name="OBASI, Barbara (NHS SOUTH YORKSHIRE ICB - 03N)" userId="4d5651ca-6cd5-47b2-86c9-b7f7f15b9abe" providerId="ADAL" clId="{B9428AEF-FFB9-4044-8E9D-E4D695E0D2DD}" dt="2024-05-09T10:57:42.991" v="250" actId="207"/>
          <ac:spMkLst>
            <pc:docMk/>
            <pc:sldMk cId="385546513" sldId="488"/>
            <ac:spMk id="11" creationId="{70D29A0D-F739-CD6A-FC02-DBCDC6F3B1A6}"/>
          </ac:spMkLst>
        </pc:spChg>
        <pc:graphicFrameChg chg="mod modGraphic">
          <ac:chgData name="OBASI, Barbara (NHS SOUTH YORKSHIRE ICB - 03N)" userId="4d5651ca-6cd5-47b2-86c9-b7f7f15b9abe" providerId="ADAL" clId="{B9428AEF-FFB9-4044-8E9D-E4D695E0D2DD}" dt="2024-05-09T10:58:21.065" v="253" actId="255"/>
          <ac:graphicFrameMkLst>
            <pc:docMk/>
            <pc:sldMk cId="385546513" sldId="488"/>
            <ac:graphicFrameMk id="5" creationId="{7F98E8B8-DDEE-F327-4C26-78427C378076}"/>
          </ac:graphicFrameMkLst>
        </pc:graphicFrameChg>
        <pc:picChg chg="mod">
          <ac:chgData name="OBASI, Barbara (NHS SOUTH YORKSHIRE ICB - 03N)" userId="4d5651ca-6cd5-47b2-86c9-b7f7f15b9abe" providerId="ADAL" clId="{B9428AEF-FFB9-4044-8E9D-E4D695E0D2DD}" dt="2024-05-09T10:56:39.025" v="242" actId="1076"/>
          <ac:picMkLst>
            <pc:docMk/>
            <pc:sldMk cId="385546513" sldId="488"/>
            <ac:picMk id="20" creationId="{AA52174D-76AC-D924-7EEA-D12F0CF255C9}"/>
          </ac:picMkLst>
        </pc:picChg>
      </pc:sldChg>
      <pc:sldChg chg="del">
        <pc:chgData name="OBASI, Barbara (NHS SOUTH YORKSHIRE ICB - 03N)" userId="4d5651ca-6cd5-47b2-86c9-b7f7f15b9abe" providerId="ADAL" clId="{B9428AEF-FFB9-4044-8E9D-E4D695E0D2DD}" dt="2024-05-09T09:05:37.679" v="80" actId="2696"/>
        <pc:sldMkLst>
          <pc:docMk/>
          <pc:sldMk cId="360987390" sldId="490"/>
        </pc:sldMkLst>
      </pc:sldChg>
      <pc:sldChg chg="addSp delSp modSp mod">
        <pc:chgData name="OBASI, Barbara (NHS SOUTH YORKSHIRE ICB - 03N)" userId="4d5651ca-6cd5-47b2-86c9-b7f7f15b9abe" providerId="ADAL" clId="{B9428AEF-FFB9-4044-8E9D-E4D695E0D2DD}" dt="2024-05-09T10:17:26.068" v="123" actId="207"/>
        <pc:sldMkLst>
          <pc:docMk/>
          <pc:sldMk cId="360987390" sldId="491"/>
        </pc:sldMkLst>
        <pc:spChg chg="mod">
          <ac:chgData name="OBASI, Barbara (NHS SOUTH YORKSHIRE ICB - 03N)" userId="4d5651ca-6cd5-47b2-86c9-b7f7f15b9abe" providerId="ADAL" clId="{B9428AEF-FFB9-4044-8E9D-E4D695E0D2DD}" dt="2024-05-09T10:14:41.357" v="108" actId="113"/>
          <ac:spMkLst>
            <pc:docMk/>
            <pc:sldMk cId="360987390" sldId="491"/>
            <ac:spMk id="2" creationId="{9C977620-CB29-EE7B-5879-134CA293AF87}"/>
          </ac:spMkLst>
        </pc:spChg>
        <pc:spChg chg="mod">
          <ac:chgData name="OBASI, Barbara (NHS SOUTH YORKSHIRE ICB - 03N)" userId="4d5651ca-6cd5-47b2-86c9-b7f7f15b9abe" providerId="ADAL" clId="{B9428AEF-FFB9-4044-8E9D-E4D695E0D2DD}" dt="2024-05-09T10:17:26.068" v="123" actId="207"/>
          <ac:spMkLst>
            <pc:docMk/>
            <pc:sldMk cId="360987390" sldId="491"/>
            <ac:spMk id="3" creationId="{0126CF82-61A5-9792-5085-619FC831E57E}"/>
          </ac:spMkLst>
        </pc:spChg>
        <pc:spChg chg="add mod">
          <ac:chgData name="OBASI, Barbara (NHS SOUTH YORKSHIRE ICB - 03N)" userId="4d5651ca-6cd5-47b2-86c9-b7f7f15b9abe" providerId="ADAL" clId="{B9428AEF-FFB9-4044-8E9D-E4D695E0D2DD}" dt="2024-05-09T08:59:29.499" v="75" actId="571"/>
          <ac:spMkLst>
            <pc:docMk/>
            <pc:sldMk cId="360987390" sldId="491"/>
            <ac:spMk id="4" creationId="{EBD77BA4-E3C0-0F8C-D05D-24A1123C8F08}"/>
          </ac:spMkLst>
        </pc:spChg>
        <pc:picChg chg="add del mod">
          <ac:chgData name="OBASI, Barbara (NHS SOUTH YORKSHIRE ICB - 03N)" userId="4d5651ca-6cd5-47b2-86c9-b7f7f15b9abe" providerId="ADAL" clId="{B9428AEF-FFB9-4044-8E9D-E4D695E0D2DD}" dt="2024-05-09T08:59:28.634" v="74"/>
          <ac:picMkLst>
            <pc:docMk/>
            <pc:sldMk cId="360987390" sldId="491"/>
            <ac:picMk id="5" creationId="{2E819910-29CF-6B21-0393-4B4FA7E6E9B3}"/>
          </ac:picMkLst>
        </pc:picChg>
        <pc:picChg chg="add mod">
          <ac:chgData name="OBASI, Barbara (NHS SOUTH YORKSHIRE ICB - 03N)" userId="4d5651ca-6cd5-47b2-86c9-b7f7f15b9abe" providerId="ADAL" clId="{B9428AEF-FFB9-4044-8E9D-E4D695E0D2DD}" dt="2024-05-09T08:59:46.502" v="79" actId="1076"/>
          <ac:picMkLst>
            <pc:docMk/>
            <pc:sldMk cId="360987390" sldId="491"/>
            <ac:picMk id="6" creationId="{395B66A6-64AE-ACBE-34AF-7F896E9D5B23}"/>
          </ac:picMkLst>
        </pc:picChg>
      </pc:sldChg>
      <pc:sldChg chg="addSp modSp mod">
        <pc:chgData name="OBASI, Barbara (NHS SOUTH YORKSHIRE ICB - 03N)" userId="4d5651ca-6cd5-47b2-86c9-b7f7f15b9abe" providerId="ADAL" clId="{B9428AEF-FFB9-4044-8E9D-E4D695E0D2DD}" dt="2024-05-09T10:17:41.204" v="125" actId="207"/>
        <pc:sldMkLst>
          <pc:docMk/>
          <pc:sldMk cId="3337170280" sldId="492"/>
        </pc:sldMkLst>
        <pc:spChg chg="mod">
          <ac:chgData name="OBASI, Barbara (NHS SOUTH YORKSHIRE ICB - 03N)" userId="4d5651ca-6cd5-47b2-86c9-b7f7f15b9abe" providerId="ADAL" clId="{B9428AEF-FFB9-4044-8E9D-E4D695E0D2DD}" dt="2024-05-09T10:15:30.954" v="110" actId="14100"/>
          <ac:spMkLst>
            <pc:docMk/>
            <pc:sldMk cId="3337170280" sldId="492"/>
            <ac:spMk id="2" creationId="{17AFDA3A-69E3-B161-640F-4726F0EA6012}"/>
          </ac:spMkLst>
        </pc:spChg>
        <pc:spChg chg="mod">
          <ac:chgData name="OBASI, Barbara (NHS SOUTH YORKSHIRE ICB - 03N)" userId="4d5651ca-6cd5-47b2-86c9-b7f7f15b9abe" providerId="ADAL" clId="{B9428AEF-FFB9-4044-8E9D-E4D695E0D2DD}" dt="2024-05-09T10:17:41.204" v="125" actId="207"/>
          <ac:spMkLst>
            <pc:docMk/>
            <pc:sldMk cId="3337170280" sldId="492"/>
            <ac:spMk id="3" creationId="{E2D2AC34-74F4-BBA6-5181-3FB73FAB0DCA}"/>
          </ac:spMkLst>
        </pc:spChg>
        <pc:picChg chg="add mod">
          <ac:chgData name="OBASI, Barbara (NHS SOUTH YORKSHIRE ICB - 03N)" userId="4d5651ca-6cd5-47b2-86c9-b7f7f15b9abe" providerId="ADAL" clId="{B9428AEF-FFB9-4044-8E9D-E4D695E0D2DD}" dt="2024-05-09T10:13:03.990" v="100"/>
          <ac:picMkLst>
            <pc:docMk/>
            <pc:sldMk cId="3337170280" sldId="492"/>
            <ac:picMk id="4" creationId="{55B38DCB-1396-0E20-1BE6-A9CD3BBAB6B1}"/>
          </ac:picMkLst>
        </pc:picChg>
      </pc:sldChg>
      <pc:sldChg chg="addSp modSp mod">
        <pc:chgData name="OBASI, Barbara (NHS SOUTH YORKSHIRE ICB - 03N)" userId="4d5651ca-6cd5-47b2-86c9-b7f7f15b9abe" providerId="ADAL" clId="{B9428AEF-FFB9-4044-8E9D-E4D695E0D2DD}" dt="2024-05-09T10:16:24.168" v="116" actId="207"/>
        <pc:sldMkLst>
          <pc:docMk/>
          <pc:sldMk cId="1816391697" sldId="493"/>
        </pc:sldMkLst>
        <pc:spChg chg="mod">
          <ac:chgData name="OBASI, Barbara (NHS SOUTH YORKSHIRE ICB - 03N)" userId="4d5651ca-6cd5-47b2-86c9-b7f7f15b9abe" providerId="ADAL" clId="{B9428AEF-FFB9-4044-8E9D-E4D695E0D2DD}" dt="2024-05-09T10:15:49.291" v="112" actId="207"/>
          <ac:spMkLst>
            <pc:docMk/>
            <pc:sldMk cId="1816391697" sldId="493"/>
            <ac:spMk id="2" creationId="{5501F19E-39DF-BE05-93ED-B7F4FA179872}"/>
          </ac:spMkLst>
        </pc:spChg>
        <pc:spChg chg="mod">
          <ac:chgData name="OBASI, Barbara (NHS SOUTH YORKSHIRE ICB - 03N)" userId="4d5651ca-6cd5-47b2-86c9-b7f7f15b9abe" providerId="ADAL" clId="{B9428AEF-FFB9-4044-8E9D-E4D695E0D2DD}" dt="2024-05-09T10:16:24.168" v="116" actId="207"/>
          <ac:spMkLst>
            <pc:docMk/>
            <pc:sldMk cId="1816391697" sldId="493"/>
            <ac:spMk id="3" creationId="{D489017A-717E-E49A-E935-22FA1E3CB5B0}"/>
          </ac:spMkLst>
        </pc:spChg>
        <pc:picChg chg="add mod">
          <ac:chgData name="OBASI, Barbara (NHS SOUTH YORKSHIRE ICB - 03N)" userId="4d5651ca-6cd5-47b2-86c9-b7f7f15b9abe" providerId="ADAL" clId="{B9428AEF-FFB9-4044-8E9D-E4D695E0D2DD}" dt="2024-05-09T10:13:26.897" v="103"/>
          <ac:picMkLst>
            <pc:docMk/>
            <pc:sldMk cId="1816391697" sldId="493"/>
            <ac:picMk id="4" creationId="{D6083C70-6C91-230E-EC4B-D64845599FBB}"/>
          </ac:picMkLst>
        </pc:picChg>
      </pc:sldChg>
      <pc:sldChg chg="addSp modSp mod">
        <pc:chgData name="OBASI, Barbara (NHS SOUTH YORKSHIRE ICB - 03N)" userId="4d5651ca-6cd5-47b2-86c9-b7f7f15b9abe" providerId="ADAL" clId="{B9428AEF-FFB9-4044-8E9D-E4D695E0D2DD}" dt="2024-05-09T10:20:28.400" v="160" actId="20577"/>
        <pc:sldMkLst>
          <pc:docMk/>
          <pc:sldMk cId="949674718" sldId="494"/>
        </pc:sldMkLst>
        <pc:spChg chg="mod">
          <ac:chgData name="OBASI, Barbara (NHS SOUTH YORKSHIRE ICB - 03N)" userId="4d5651ca-6cd5-47b2-86c9-b7f7f15b9abe" providerId="ADAL" clId="{B9428AEF-FFB9-4044-8E9D-E4D695E0D2DD}" dt="2024-05-09T10:16:43.338" v="118" actId="1076"/>
          <ac:spMkLst>
            <pc:docMk/>
            <pc:sldMk cId="949674718" sldId="494"/>
            <ac:spMk id="2" creationId="{BD418614-4D0D-0009-B5AA-04681943720B}"/>
          </ac:spMkLst>
        </pc:spChg>
        <pc:spChg chg="mod">
          <ac:chgData name="OBASI, Barbara (NHS SOUTH YORKSHIRE ICB - 03N)" userId="4d5651ca-6cd5-47b2-86c9-b7f7f15b9abe" providerId="ADAL" clId="{B9428AEF-FFB9-4044-8E9D-E4D695E0D2DD}" dt="2024-05-09T10:20:28.400" v="160" actId="20577"/>
          <ac:spMkLst>
            <pc:docMk/>
            <pc:sldMk cId="949674718" sldId="494"/>
            <ac:spMk id="3" creationId="{5B8C3E4C-C989-36DA-AEBA-F49E995B4BB9}"/>
          </ac:spMkLst>
        </pc:spChg>
        <pc:picChg chg="add mod">
          <ac:chgData name="OBASI, Barbara (NHS SOUTH YORKSHIRE ICB - 03N)" userId="4d5651ca-6cd5-47b2-86c9-b7f7f15b9abe" providerId="ADAL" clId="{B9428AEF-FFB9-4044-8E9D-E4D695E0D2DD}" dt="2024-05-09T10:16:35.566" v="117"/>
          <ac:picMkLst>
            <pc:docMk/>
            <pc:sldMk cId="949674718" sldId="494"/>
            <ac:picMk id="4" creationId="{8F768F06-4037-73BB-FEB6-B2C2406E9C7E}"/>
          </ac:picMkLst>
        </pc:picChg>
      </pc:sldChg>
    </pc:docChg>
  </pc:docChgLst>
  <pc:docChgLst>
    <pc:chgData name="RIGBY, Jill (NHS SOUTH YORKSHIRE ICB - 03N)" userId="S::jill.rigby@nhs.net::1fed904c-834a-4561-b695-8c5857d82455" providerId="AD" clId="Web-{A1C60B0F-2005-4896-95AF-B0697BADE7AA}"/>
    <pc:docChg chg="modSld">
      <pc:chgData name="RIGBY, Jill (NHS SOUTH YORKSHIRE ICB - 03N)" userId="S::jill.rigby@nhs.net::1fed904c-834a-4561-b695-8c5857d82455" providerId="AD" clId="Web-{A1C60B0F-2005-4896-95AF-B0697BADE7AA}" dt="2024-10-01T14:59:49.688" v="1" actId="20577"/>
      <pc:docMkLst>
        <pc:docMk/>
      </pc:docMkLst>
      <pc:sldChg chg="modSp">
        <pc:chgData name="RIGBY, Jill (NHS SOUTH YORKSHIRE ICB - 03N)" userId="S::jill.rigby@nhs.net::1fed904c-834a-4561-b695-8c5857d82455" providerId="AD" clId="Web-{A1C60B0F-2005-4896-95AF-B0697BADE7AA}" dt="2024-10-01T14:59:49.688" v="1" actId="20577"/>
        <pc:sldMkLst>
          <pc:docMk/>
          <pc:sldMk cId="1089278080" sldId="514"/>
        </pc:sldMkLst>
        <pc:spChg chg="mod">
          <ac:chgData name="RIGBY, Jill (NHS SOUTH YORKSHIRE ICB - 03N)" userId="S::jill.rigby@nhs.net::1fed904c-834a-4561-b695-8c5857d82455" providerId="AD" clId="Web-{A1C60B0F-2005-4896-95AF-B0697BADE7AA}" dt="2024-10-01T14:59:49.688" v="1" actId="20577"/>
          <ac:spMkLst>
            <pc:docMk/>
            <pc:sldMk cId="1089278080" sldId="514"/>
            <ac:spMk id="9" creationId="{D4AF36D0-2578-FEA4-7C8F-E3992710B210}"/>
          </ac:spMkLst>
        </pc:spChg>
      </pc:sldChg>
    </pc:docChg>
  </pc:docChgLst>
  <pc:docChgLst>
    <pc:chgData name="OBASI, Barbara (NHS SOUTH YORKSHIRE ICB - 03N)" userId="4d5651ca-6cd5-47b2-86c9-b7f7f15b9abe" providerId="ADAL" clId="{B637DA48-3E59-AB4F-B302-B8777701C255}"/>
    <pc:docChg chg="undo redo custSel addSld delSld modSld">
      <pc:chgData name="OBASI, Barbara (NHS SOUTH YORKSHIRE ICB - 03N)" userId="4d5651ca-6cd5-47b2-86c9-b7f7f15b9abe" providerId="ADAL" clId="{B637DA48-3E59-AB4F-B302-B8777701C255}" dt="2024-07-10T11:23:48.147" v="1973" actId="20577"/>
      <pc:docMkLst>
        <pc:docMk/>
      </pc:docMkLst>
      <pc:sldChg chg="addSp modSp">
        <pc:chgData name="OBASI, Barbara (NHS SOUTH YORKSHIRE ICB - 03N)" userId="4d5651ca-6cd5-47b2-86c9-b7f7f15b9abe" providerId="ADAL" clId="{B637DA48-3E59-AB4F-B302-B8777701C255}" dt="2024-07-10T10:32:37.196" v="1901"/>
        <pc:sldMkLst>
          <pc:docMk/>
          <pc:sldMk cId="3622011291" sldId="257"/>
        </pc:sldMkLst>
        <pc:picChg chg="add mod">
          <ac:chgData name="OBASI, Barbara (NHS SOUTH YORKSHIRE ICB - 03N)" userId="4d5651ca-6cd5-47b2-86c9-b7f7f15b9abe" providerId="ADAL" clId="{B637DA48-3E59-AB4F-B302-B8777701C255}" dt="2024-07-10T10:32:37.196" v="1901"/>
          <ac:picMkLst>
            <pc:docMk/>
            <pc:sldMk cId="3622011291" sldId="257"/>
            <ac:picMk id="2" creationId="{EBD40479-82A0-EB8B-0DD7-C8B7CFA73A2C}"/>
          </ac:picMkLst>
        </pc:picChg>
      </pc:sldChg>
      <pc:sldChg chg="addSp modSp mod">
        <pc:chgData name="OBASI, Barbara (NHS SOUTH YORKSHIRE ICB - 03N)" userId="4d5651ca-6cd5-47b2-86c9-b7f7f15b9abe" providerId="ADAL" clId="{B637DA48-3E59-AB4F-B302-B8777701C255}" dt="2024-07-10T10:34:29.160" v="1911"/>
        <pc:sldMkLst>
          <pc:docMk/>
          <pc:sldMk cId="133745700" sldId="260"/>
        </pc:sldMkLst>
        <pc:spChg chg="mod">
          <ac:chgData name="OBASI, Barbara (NHS SOUTH YORKSHIRE ICB - 03N)" userId="4d5651ca-6cd5-47b2-86c9-b7f7f15b9abe" providerId="ADAL" clId="{B637DA48-3E59-AB4F-B302-B8777701C255}" dt="2024-07-10T06:31:43.714" v="83" actId="1076"/>
          <ac:spMkLst>
            <pc:docMk/>
            <pc:sldMk cId="133745700" sldId="260"/>
            <ac:spMk id="4" creationId="{9E22553F-F7BB-4D6F-8FD6-5EFEFDACE308}"/>
          </ac:spMkLst>
        </pc:spChg>
        <pc:picChg chg="add mod">
          <ac:chgData name="OBASI, Barbara (NHS SOUTH YORKSHIRE ICB - 03N)" userId="4d5651ca-6cd5-47b2-86c9-b7f7f15b9abe" providerId="ADAL" clId="{B637DA48-3E59-AB4F-B302-B8777701C255}" dt="2024-07-10T10:34:29.160" v="1911"/>
          <ac:picMkLst>
            <pc:docMk/>
            <pc:sldMk cId="133745700" sldId="260"/>
            <ac:picMk id="3" creationId="{8D774493-9A80-DD3D-30DE-26082D98D5CA}"/>
          </ac:picMkLst>
        </pc:picChg>
      </pc:sldChg>
      <pc:sldChg chg="addSp modSp mod">
        <pc:chgData name="OBASI, Barbara (NHS SOUTH YORKSHIRE ICB - 03N)" userId="4d5651ca-6cd5-47b2-86c9-b7f7f15b9abe" providerId="ADAL" clId="{B637DA48-3E59-AB4F-B302-B8777701C255}" dt="2024-07-10T10:34:38.862" v="1913" actId="1076"/>
        <pc:sldMkLst>
          <pc:docMk/>
          <pc:sldMk cId="4151074527" sldId="261"/>
        </pc:sldMkLst>
        <pc:picChg chg="add mod">
          <ac:chgData name="OBASI, Barbara (NHS SOUTH YORKSHIRE ICB - 03N)" userId="4d5651ca-6cd5-47b2-86c9-b7f7f15b9abe" providerId="ADAL" clId="{B637DA48-3E59-AB4F-B302-B8777701C255}" dt="2024-07-10T10:34:38.862" v="1913" actId="1076"/>
          <ac:picMkLst>
            <pc:docMk/>
            <pc:sldMk cId="4151074527" sldId="261"/>
            <ac:picMk id="3" creationId="{F7302479-85D0-C59E-1707-28FBD44283D0}"/>
          </ac:picMkLst>
        </pc:picChg>
      </pc:sldChg>
      <pc:sldChg chg="add">
        <pc:chgData name="OBASI, Barbara (NHS SOUTH YORKSHIRE ICB - 03N)" userId="4d5651ca-6cd5-47b2-86c9-b7f7f15b9abe" providerId="ADAL" clId="{B637DA48-3E59-AB4F-B302-B8777701C255}" dt="2024-07-09T10:55:06.181" v="5"/>
        <pc:sldMkLst>
          <pc:docMk/>
          <pc:sldMk cId="1206947686" sldId="269"/>
        </pc:sldMkLst>
      </pc:sldChg>
      <pc:sldChg chg="del">
        <pc:chgData name="OBASI, Barbara (NHS SOUTH YORKSHIRE ICB - 03N)" userId="4d5651ca-6cd5-47b2-86c9-b7f7f15b9abe" providerId="ADAL" clId="{B637DA48-3E59-AB4F-B302-B8777701C255}" dt="2024-07-09T10:54:58.757" v="4" actId="2696"/>
        <pc:sldMkLst>
          <pc:docMk/>
          <pc:sldMk cId="3158185686" sldId="269"/>
        </pc:sldMkLst>
      </pc:sldChg>
      <pc:sldChg chg="modSp mod">
        <pc:chgData name="OBASI, Barbara (NHS SOUTH YORKSHIRE ICB - 03N)" userId="4d5651ca-6cd5-47b2-86c9-b7f7f15b9abe" providerId="ADAL" clId="{B637DA48-3E59-AB4F-B302-B8777701C255}" dt="2024-07-10T09:41:08.885" v="1390" actId="20577"/>
        <pc:sldMkLst>
          <pc:docMk/>
          <pc:sldMk cId="514173097" sldId="453"/>
        </pc:sldMkLst>
        <pc:spChg chg="mod">
          <ac:chgData name="OBASI, Barbara (NHS SOUTH YORKSHIRE ICB - 03N)" userId="4d5651ca-6cd5-47b2-86c9-b7f7f15b9abe" providerId="ADAL" clId="{B637DA48-3E59-AB4F-B302-B8777701C255}" dt="2024-07-10T09:41:08.885" v="1390" actId="20577"/>
          <ac:spMkLst>
            <pc:docMk/>
            <pc:sldMk cId="514173097" sldId="453"/>
            <ac:spMk id="5" creationId="{5B53C90A-D909-4018-A4D3-37A5EF86BC10}"/>
          </ac:spMkLst>
        </pc:spChg>
      </pc:sldChg>
      <pc:sldChg chg="modSp mod">
        <pc:chgData name="OBASI, Barbara (NHS SOUTH YORKSHIRE ICB - 03N)" userId="4d5651ca-6cd5-47b2-86c9-b7f7f15b9abe" providerId="ADAL" clId="{B637DA48-3E59-AB4F-B302-B8777701C255}" dt="2024-07-10T11:14:25.326" v="1944" actId="255"/>
        <pc:sldMkLst>
          <pc:docMk/>
          <pc:sldMk cId="3517460745" sldId="466"/>
        </pc:sldMkLst>
        <pc:spChg chg="mod">
          <ac:chgData name="OBASI, Barbara (NHS SOUTH YORKSHIRE ICB - 03N)" userId="4d5651ca-6cd5-47b2-86c9-b7f7f15b9abe" providerId="ADAL" clId="{B637DA48-3E59-AB4F-B302-B8777701C255}" dt="2024-07-10T11:14:25.326" v="1944" actId="255"/>
          <ac:spMkLst>
            <pc:docMk/>
            <pc:sldMk cId="3517460745" sldId="466"/>
            <ac:spMk id="3" creationId="{535AC7EF-B2DF-72A7-F27B-28AB83117771}"/>
          </ac:spMkLst>
        </pc:spChg>
      </pc:sldChg>
      <pc:sldChg chg="del">
        <pc:chgData name="OBASI, Barbara (NHS SOUTH YORKSHIRE ICB - 03N)" userId="4d5651ca-6cd5-47b2-86c9-b7f7f15b9abe" providerId="ADAL" clId="{B637DA48-3E59-AB4F-B302-B8777701C255}" dt="2024-07-10T09:37:48.713" v="1340" actId="2696"/>
        <pc:sldMkLst>
          <pc:docMk/>
          <pc:sldMk cId="3293823833" sldId="473"/>
        </pc:sldMkLst>
      </pc:sldChg>
      <pc:sldChg chg="modSp mod">
        <pc:chgData name="OBASI, Barbara (NHS SOUTH YORKSHIRE ICB - 03N)" userId="4d5651ca-6cd5-47b2-86c9-b7f7f15b9abe" providerId="ADAL" clId="{B637DA48-3E59-AB4F-B302-B8777701C255}" dt="2024-07-10T11:23:48.147" v="1973" actId="20577"/>
        <pc:sldMkLst>
          <pc:docMk/>
          <pc:sldMk cId="2564039843" sldId="475"/>
        </pc:sldMkLst>
        <pc:spChg chg="mod">
          <ac:chgData name="OBASI, Barbara (NHS SOUTH YORKSHIRE ICB - 03N)" userId="4d5651ca-6cd5-47b2-86c9-b7f7f15b9abe" providerId="ADAL" clId="{B637DA48-3E59-AB4F-B302-B8777701C255}" dt="2024-07-10T10:13:52.585" v="1587" actId="1076"/>
          <ac:spMkLst>
            <pc:docMk/>
            <pc:sldMk cId="2564039843" sldId="475"/>
            <ac:spMk id="6" creationId="{8F034370-A19D-44E0-AB3A-99567361304B}"/>
          </ac:spMkLst>
        </pc:spChg>
        <pc:graphicFrameChg chg="mod">
          <ac:chgData name="OBASI, Barbara (NHS SOUTH YORKSHIRE ICB - 03N)" userId="4d5651ca-6cd5-47b2-86c9-b7f7f15b9abe" providerId="ADAL" clId="{B637DA48-3E59-AB4F-B302-B8777701C255}" dt="2024-07-10T11:23:48.147" v="1973" actId="20577"/>
          <ac:graphicFrameMkLst>
            <pc:docMk/>
            <pc:sldMk cId="2564039843" sldId="475"/>
            <ac:graphicFrameMk id="5" creationId="{6D44E4CB-2391-44DA-BD21-F7F21BD0F23E}"/>
          </ac:graphicFrameMkLst>
        </pc:graphicFrameChg>
        <pc:picChg chg="mod">
          <ac:chgData name="OBASI, Barbara (NHS SOUTH YORKSHIRE ICB - 03N)" userId="4d5651ca-6cd5-47b2-86c9-b7f7f15b9abe" providerId="ADAL" clId="{B637DA48-3E59-AB4F-B302-B8777701C255}" dt="2024-07-10T10:13:54.535" v="1588" actId="1076"/>
          <ac:picMkLst>
            <pc:docMk/>
            <pc:sldMk cId="2564039843" sldId="475"/>
            <ac:picMk id="7" creationId="{23339A3C-F109-4954-8940-0FD012EAAB58}"/>
          </ac:picMkLst>
        </pc:picChg>
        <pc:picChg chg="mod">
          <ac:chgData name="OBASI, Barbara (NHS SOUTH YORKSHIRE ICB - 03N)" userId="4d5651ca-6cd5-47b2-86c9-b7f7f15b9abe" providerId="ADAL" clId="{B637DA48-3E59-AB4F-B302-B8777701C255}" dt="2024-07-10T10:13:56.754" v="1589" actId="1076"/>
          <ac:picMkLst>
            <pc:docMk/>
            <pc:sldMk cId="2564039843" sldId="475"/>
            <ac:picMk id="8" creationId="{7AED15AC-7385-46CB-9C26-344766019DE4}"/>
          </ac:picMkLst>
        </pc:picChg>
      </pc:sldChg>
      <pc:sldChg chg="addSp delSp modSp mod">
        <pc:chgData name="OBASI, Barbara (NHS SOUTH YORKSHIRE ICB - 03N)" userId="4d5651ca-6cd5-47b2-86c9-b7f7f15b9abe" providerId="ADAL" clId="{B637DA48-3E59-AB4F-B302-B8777701C255}" dt="2024-07-10T10:08:04.795" v="1473"/>
        <pc:sldMkLst>
          <pc:docMk/>
          <pc:sldMk cId="2029305326" sldId="478"/>
        </pc:sldMkLst>
        <pc:graphicFrameChg chg="mod">
          <ac:chgData name="OBASI, Barbara (NHS SOUTH YORKSHIRE ICB - 03N)" userId="4d5651ca-6cd5-47b2-86c9-b7f7f15b9abe" providerId="ADAL" clId="{B637DA48-3E59-AB4F-B302-B8777701C255}" dt="2024-07-10T10:08:04.795" v="1473"/>
          <ac:graphicFrameMkLst>
            <pc:docMk/>
            <pc:sldMk cId="2029305326" sldId="478"/>
            <ac:graphicFrameMk id="7" creationId="{4323D39B-23EF-AE95-2997-B23B5891D709}"/>
          </ac:graphicFrameMkLst>
        </pc:graphicFrameChg>
        <pc:picChg chg="add del">
          <ac:chgData name="OBASI, Barbara (NHS SOUTH YORKSHIRE ICB - 03N)" userId="4d5651ca-6cd5-47b2-86c9-b7f7f15b9abe" providerId="ADAL" clId="{B637DA48-3E59-AB4F-B302-B8777701C255}" dt="2024-07-10T10:07:00.675" v="1463" actId="478"/>
          <ac:picMkLst>
            <pc:docMk/>
            <pc:sldMk cId="2029305326" sldId="478"/>
            <ac:picMk id="4" creationId="{B26A7C32-AA4D-28AA-5E66-A9C76012EE68}"/>
          </ac:picMkLst>
        </pc:picChg>
        <pc:picChg chg="mod">
          <ac:chgData name="OBASI, Barbara (NHS SOUTH YORKSHIRE ICB - 03N)" userId="4d5651ca-6cd5-47b2-86c9-b7f7f15b9abe" providerId="ADAL" clId="{B637DA48-3E59-AB4F-B302-B8777701C255}" dt="2024-07-10T10:07:51.136" v="1471" actId="1076"/>
          <ac:picMkLst>
            <pc:docMk/>
            <pc:sldMk cId="2029305326" sldId="478"/>
            <ac:picMk id="5" creationId="{2835E4C6-5348-18E0-5FDE-7220DCA0AB37}"/>
          </ac:picMkLst>
        </pc:picChg>
      </pc:sldChg>
      <pc:sldChg chg="modSp mod">
        <pc:chgData name="OBASI, Barbara (NHS SOUTH YORKSHIRE ICB - 03N)" userId="4d5651ca-6cd5-47b2-86c9-b7f7f15b9abe" providerId="ADAL" clId="{B637DA48-3E59-AB4F-B302-B8777701C255}" dt="2024-07-10T10:35:07.632" v="1918" actId="1076"/>
        <pc:sldMkLst>
          <pc:docMk/>
          <pc:sldMk cId="1273053491" sldId="480"/>
        </pc:sldMkLst>
        <pc:spChg chg="mod">
          <ac:chgData name="OBASI, Barbara (NHS SOUTH YORKSHIRE ICB - 03N)" userId="4d5651ca-6cd5-47b2-86c9-b7f7f15b9abe" providerId="ADAL" clId="{B637DA48-3E59-AB4F-B302-B8777701C255}" dt="2024-07-10T10:34:52.664" v="1914" actId="1076"/>
          <ac:spMkLst>
            <pc:docMk/>
            <pc:sldMk cId="1273053491" sldId="480"/>
            <ac:spMk id="6" creationId="{59BFF52C-E0E3-A8D0-AC57-1102B1DF2894}"/>
          </ac:spMkLst>
        </pc:spChg>
        <pc:spChg chg="mod">
          <ac:chgData name="OBASI, Barbara (NHS SOUTH YORKSHIRE ICB - 03N)" userId="4d5651ca-6cd5-47b2-86c9-b7f7f15b9abe" providerId="ADAL" clId="{B637DA48-3E59-AB4F-B302-B8777701C255}" dt="2024-07-10T10:35:07.632" v="1918" actId="1076"/>
          <ac:spMkLst>
            <pc:docMk/>
            <pc:sldMk cId="1273053491" sldId="480"/>
            <ac:spMk id="7" creationId="{1D8F22B9-82CD-4CB2-849F-87BF873ECA6F}"/>
          </ac:spMkLst>
        </pc:spChg>
        <pc:spChg chg="mod">
          <ac:chgData name="OBASI, Barbara (NHS SOUTH YORKSHIRE ICB - 03N)" userId="4d5651ca-6cd5-47b2-86c9-b7f7f15b9abe" providerId="ADAL" clId="{B637DA48-3E59-AB4F-B302-B8777701C255}" dt="2024-07-10T10:34:58.671" v="1916" actId="1076"/>
          <ac:spMkLst>
            <pc:docMk/>
            <pc:sldMk cId="1273053491" sldId="480"/>
            <ac:spMk id="13" creationId="{C14149CE-B2BC-C65B-9147-95AB9608D55F}"/>
          </ac:spMkLst>
        </pc:spChg>
        <pc:graphicFrameChg chg="mod modGraphic">
          <ac:chgData name="OBASI, Barbara (NHS SOUTH YORKSHIRE ICB - 03N)" userId="4d5651ca-6cd5-47b2-86c9-b7f7f15b9abe" providerId="ADAL" clId="{B637DA48-3E59-AB4F-B302-B8777701C255}" dt="2024-07-10T10:35:03.942" v="1917" actId="1076"/>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B637DA48-3E59-AB4F-B302-B8777701C255}" dt="2024-07-10T10:34:54.788" v="1915" actId="1076"/>
          <ac:picMkLst>
            <pc:docMk/>
            <pc:sldMk cId="1273053491" sldId="480"/>
            <ac:picMk id="4" creationId="{D48CB8BC-1E7E-A3C0-930A-35D9FB57CD54}"/>
          </ac:picMkLst>
        </pc:picChg>
      </pc:sldChg>
      <pc:sldChg chg="addSp delSp modSp mod">
        <pc:chgData name="OBASI, Barbara (NHS SOUTH YORKSHIRE ICB - 03N)" userId="4d5651ca-6cd5-47b2-86c9-b7f7f15b9abe" providerId="ADAL" clId="{B637DA48-3E59-AB4F-B302-B8777701C255}" dt="2024-07-10T10:06:29.093" v="1462" actId="20577"/>
        <pc:sldMkLst>
          <pc:docMk/>
          <pc:sldMk cId="3376059813" sldId="482"/>
        </pc:sldMkLst>
        <pc:graphicFrameChg chg="mod">
          <ac:chgData name="OBASI, Barbara (NHS SOUTH YORKSHIRE ICB - 03N)" userId="4d5651ca-6cd5-47b2-86c9-b7f7f15b9abe" providerId="ADAL" clId="{B637DA48-3E59-AB4F-B302-B8777701C255}" dt="2024-07-10T10:06:29.093" v="1462" actId="20577"/>
          <ac:graphicFrameMkLst>
            <pc:docMk/>
            <pc:sldMk cId="3376059813" sldId="482"/>
            <ac:graphicFrameMk id="7" creationId="{4323D39B-23EF-AE95-2997-B23B5891D709}"/>
          </ac:graphicFrameMkLst>
        </pc:graphicFrameChg>
        <pc:picChg chg="del">
          <ac:chgData name="OBASI, Barbara (NHS SOUTH YORKSHIRE ICB - 03N)" userId="4d5651ca-6cd5-47b2-86c9-b7f7f15b9abe" providerId="ADAL" clId="{B637DA48-3E59-AB4F-B302-B8777701C255}" dt="2024-07-10T09:49:02.177" v="1396" actId="478"/>
          <ac:picMkLst>
            <pc:docMk/>
            <pc:sldMk cId="3376059813" sldId="482"/>
            <ac:picMk id="6" creationId="{B5B50819-1C95-592A-847F-A73AF4530917}"/>
          </ac:picMkLst>
        </pc:picChg>
        <pc:picChg chg="add mod">
          <ac:chgData name="OBASI, Barbara (NHS SOUTH YORKSHIRE ICB - 03N)" userId="4d5651ca-6cd5-47b2-86c9-b7f7f15b9abe" providerId="ADAL" clId="{B637DA48-3E59-AB4F-B302-B8777701C255}" dt="2024-07-10T09:49:12.242" v="1403" actId="14100"/>
          <ac:picMkLst>
            <pc:docMk/>
            <pc:sldMk cId="3376059813" sldId="482"/>
            <ac:picMk id="8" creationId="{D17DC2EA-A814-24E8-CA13-0D3CB4C739A3}"/>
          </ac:picMkLst>
        </pc:picChg>
      </pc:sldChg>
      <pc:sldChg chg="del">
        <pc:chgData name="OBASI, Barbara (NHS SOUTH YORKSHIRE ICB - 03N)" userId="4d5651ca-6cd5-47b2-86c9-b7f7f15b9abe" providerId="ADAL" clId="{B637DA48-3E59-AB4F-B302-B8777701C255}" dt="2024-07-09T10:55:32.749" v="8" actId="2696"/>
        <pc:sldMkLst>
          <pc:docMk/>
          <pc:sldMk cId="385546513" sldId="488"/>
        </pc:sldMkLst>
      </pc:sldChg>
      <pc:sldChg chg="add del setBg">
        <pc:chgData name="OBASI, Barbara (NHS SOUTH YORKSHIRE ICB - 03N)" userId="4d5651ca-6cd5-47b2-86c9-b7f7f15b9abe" providerId="ADAL" clId="{B637DA48-3E59-AB4F-B302-B8777701C255}" dt="2024-07-10T09:07:11.532" v="1004" actId="2696"/>
        <pc:sldMkLst>
          <pc:docMk/>
          <pc:sldMk cId="2119837748" sldId="488"/>
        </pc:sldMkLst>
      </pc:sldChg>
      <pc:sldChg chg="del">
        <pc:chgData name="OBASI, Barbara (NHS SOUTH YORKSHIRE ICB - 03N)" userId="4d5651ca-6cd5-47b2-86c9-b7f7f15b9abe" providerId="ADAL" clId="{B637DA48-3E59-AB4F-B302-B8777701C255}" dt="2024-07-10T07:53:30.912" v="215" actId="2696"/>
        <pc:sldMkLst>
          <pc:docMk/>
          <pc:sldMk cId="436486879" sldId="495"/>
        </pc:sldMkLst>
      </pc:sldChg>
      <pc:sldChg chg="addSp modSp mod">
        <pc:chgData name="OBASI, Barbara (NHS SOUTH YORKSHIRE ICB - 03N)" userId="4d5651ca-6cd5-47b2-86c9-b7f7f15b9abe" providerId="ADAL" clId="{B637DA48-3E59-AB4F-B302-B8777701C255}" dt="2024-07-10T09:37:34.209" v="1339" actId="948"/>
        <pc:sldMkLst>
          <pc:docMk/>
          <pc:sldMk cId="1661585557" sldId="496"/>
        </pc:sldMkLst>
        <pc:spChg chg="mod">
          <ac:chgData name="OBASI, Barbara (NHS SOUTH YORKSHIRE ICB - 03N)" userId="4d5651ca-6cd5-47b2-86c9-b7f7f15b9abe" providerId="ADAL" clId="{B637DA48-3E59-AB4F-B302-B8777701C255}" dt="2024-07-10T09:37:13.632" v="1335" actId="1076"/>
          <ac:spMkLst>
            <pc:docMk/>
            <pc:sldMk cId="1661585557" sldId="496"/>
            <ac:spMk id="3" creationId="{A42495EB-D5AA-B502-B2F7-13F2291207AD}"/>
          </ac:spMkLst>
        </pc:spChg>
        <pc:spChg chg="add mod">
          <ac:chgData name="OBASI, Barbara (NHS SOUTH YORKSHIRE ICB - 03N)" userId="4d5651ca-6cd5-47b2-86c9-b7f7f15b9abe" providerId="ADAL" clId="{B637DA48-3E59-AB4F-B302-B8777701C255}" dt="2024-07-10T09:37:34.209" v="1339" actId="948"/>
          <ac:spMkLst>
            <pc:docMk/>
            <pc:sldMk cId="1661585557" sldId="496"/>
            <ac:spMk id="6" creationId="{1D8EE29F-6E87-10F1-1B10-813EDACF2DFD}"/>
          </ac:spMkLst>
        </pc:spChg>
        <pc:picChg chg="add mod">
          <ac:chgData name="OBASI, Barbara (NHS SOUTH YORKSHIRE ICB - 03N)" userId="4d5651ca-6cd5-47b2-86c9-b7f7f15b9abe" providerId="ADAL" clId="{B637DA48-3E59-AB4F-B302-B8777701C255}" dt="2024-07-10T09:37:17.872" v="1336" actId="1076"/>
          <ac:picMkLst>
            <pc:docMk/>
            <pc:sldMk cId="1661585557" sldId="496"/>
            <ac:picMk id="5" creationId="{5D924714-5530-2E6E-0152-17EB052E41A2}"/>
          </ac:picMkLst>
        </pc:picChg>
      </pc:sldChg>
      <pc:sldChg chg="del">
        <pc:chgData name="OBASI, Barbara (NHS SOUTH YORKSHIRE ICB - 03N)" userId="4d5651ca-6cd5-47b2-86c9-b7f7f15b9abe" providerId="ADAL" clId="{B637DA48-3E59-AB4F-B302-B8777701C255}" dt="2024-07-09T10:54:22.292" v="3" actId="2696"/>
        <pc:sldMkLst>
          <pc:docMk/>
          <pc:sldMk cId="2366644593" sldId="498"/>
        </pc:sldMkLst>
      </pc:sldChg>
      <pc:sldChg chg="del">
        <pc:chgData name="OBASI, Barbara (NHS SOUTH YORKSHIRE ICB - 03N)" userId="4d5651ca-6cd5-47b2-86c9-b7f7f15b9abe" providerId="ADAL" clId="{B637DA48-3E59-AB4F-B302-B8777701C255}" dt="2024-07-09T10:54:58.757" v="4" actId="2696"/>
        <pc:sldMkLst>
          <pc:docMk/>
          <pc:sldMk cId="417249394" sldId="499"/>
        </pc:sldMkLst>
      </pc:sldChg>
      <pc:sldChg chg="modSp add mod">
        <pc:chgData name="OBASI, Barbara (NHS SOUTH YORKSHIRE ICB - 03N)" userId="4d5651ca-6cd5-47b2-86c9-b7f7f15b9abe" providerId="ADAL" clId="{B637DA48-3E59-AB4F-B302-B8777701C255}" dt="2024-07-10T09:04:06.944" v="976" actId="14100"/>
        <pc:sldMkLst>
          <pc:docMk/>
          <pc:sldMk cId="1712943292" sldId="499"/>
        </pc:sldMkLst>
        <pc:spChg chg="mod">
          <ac:chgData name="OBASI, Barbara (NHS SOUTH YORKSHIRE ICB - 03N)" userId="4d5651ca-6cd5-47b2-86c9-b7f7f15b9abe" providerId="ADAL" clId="{B637DA48-3E59-AB4F-B302-B8777701C255}" dt="2024-07-10T09:02:24.865" v="915" actId="207"/>
          <ac:spMkLst>
            <pc:docMk/>
            <pc:sldMk cId="1712943292" sldId="499"/>
            <ac:spMk id="2" creationId="{B6F1ABF6-E439-4B48-80F8-584655402A09}"/>
          </ac:spMkLst>
        </pc:spChg>
        <pc:spChg chg="mod">
          <ac:chgData name="OBASI, Barbara (NHS SOUTH YORKSHIRE ICB - 03N)" userId="4d5651ca-6cd5-47b2-86c9-b7f7f15b9abe" providerId="ADAL" clId="{B637DA48-3E59-AB4F-B302-B8777701C255}" dt="2024-07-10T09:04:06.944" v="976" actId="14100"/>
          <ac:spMkLst>
            <pc:docMk/>
            <pc:sldMk cId="1712943292" sldId="499"/>
            <ac:spMk id="4" creationId="{2518F95C-0008-9AB1-8C9C-4B4619DE3B3E}"/>
          </ac:spMkLst>
        </pc:spChg>
        <pc:spChg chg="mod">
          <ac:chgData name="OBASI, Barbara (NHS SOUTH YORKSHIRE ICB - 03N)" userId="4d5651ca-6cd5-47b2-86c9-b7f7f15b9abe" providerId="ADAL" clId="{B637DA48-3E59-AB4F-B302-B8777701C255}" dt="2024-07-10T09:02:40.454" v="918" actId="14100"/>
          <ac:spMkLst>
            <pc:docMk/>
            <pc:sldMk cId="1712943292" sldId="499"/>
            <ac:spMk id="9" creationId="{D2C95593-9C75-D78B-6B91-C541CBDB2284}"/>
          </ac:spMkLst>
        </pc:spChg>
        <pc:picChg chg="mod">
          <ac:chgData name="OBASI, Barbara (NHS SOUTH YORKSHIRE ICB - 03N)" userId="4d5651ca-6cd5-47b2-86c9-b7f7f15b9abe" providerId="ADAL" clId="{B637DA48-3E59-AB4F-B302-B8777701C255}" dt="2024-07-10T09:02:34.012" v="916" actId="1076"/>
          <ac:picMkLst>
            <pc:docMk/>
            <pc:sldMk cId="1712943292" sldId="499"/>
            <ac:picMk id="12" creationId="{3F2B79C1-112C-AB82-27CF-D1CF3588BC0C}"/>
          </ac:picMkLst>
        </pc:picChg>
      </pc:sldChg>
      <pc:sldChg chg="modSp add mod">
        <pc:chgData name="OBASI, Barbara (NHS SOUTH YORKSHIRE ICB - 03N)" userId="4d5651ca-6cd5-47b2-86c9-b7f7f15b9abe" providerId="ADAL" clId="{B637DA48-3E59-AB4F-B302-B8777701C255}" dt="2024-07-10T09:38:38.461" v="1346" actId="27636"/>
        <pc:sldMkLst>
          <pc:docMk/>
          <pc:sldMk cId="971635887" sldId="500"/>
        </pc:sldMkLst>
        <pc:spChg chg="mod">
          <ac:chgData name="OBASI, Barbara (NHS SOUTH YORKSHIRE ICB - 03N)" userId="4d5651ca-6cd5-47b2-86c9-b7f7f15b9abe" providerId="ADAL" clId="{B637DA48-3E59-AB4F-B302-B8777701C255}" dt="2024-07-10T07:53:10.002" v="212" actId="1076"/>
          <ac:spMkLst>
            <pc:docMk/>
            <pc:sldMk cId="971635887" sldId="500"/>
            <ac:spMk id="2" creationId="{B6F1ABF6-E439-4B48-80F8-584655402A09}"/>
          </ac:spMkLst>
        </pc:spChg>
        <pc:spChg chg="mod">
          <ac:chgData name="OBASI, Barbara (NHS SOUTH YORKSHIRE ICB - 03N)" userId="4d5651ca-6cd5-47b2-86c9-b7f7f15b9abe" providerId="ADAL" clId="{B637DA48-3E59-AB4F-B302-B8777701C255}" dt="2024-07-10T09:38:22.824" v="1342" actId="255"/>
          <ac:spMkLst>
            <pc:docMk/>
            <pc:sldMk cId="971635887" sldId="500"/>
            <ac:spMk id="3" creationId="{3C8663BB-8A84-AABF-6400-8A69026B7FA7}"/>
          </ac:spMkLst>
        </pc:spChg>
        <pc:spChg chg="mod">
          <ac:chgData name="OBASI, Barbara (NHS SOUTH YORKSHIRE ICB - 03N)" userId="4d5651ca-6cd5-47b2-86c9-b7f7f15b9abe" providerId="ADAL" clId="{B637DA48-3E59-AB4F-B302-B8777701C255}" dt="2024-07-10T09:38:38.461" v="1346" actId="27636"/>
          <ac:spMkLst>
            <pc:docMk/>
            <pc:sldMk cId="971635887" sldId="500"/>
            <ac:spMk id="8" creationId="{464FC270-CF83-DFFF-4B57-CD8186EF9069}"/>
          </ac:spMkLst>
        </pc:spChg>
        <pc:picChg chg="mod">
          <ac:chgData name="OBASI, Barbara (NHS SOUTH YORKSHIRE ICB - 03N)" userId="4d5651ca-6cd5-47b2-86c9-b7f7f15b9abe" providerId="ADAL" clId="{B637DA48-3E59-AB4F-B302-B8777701C255}" dt="2024-07-10T07:53:06.108" v="211" actId="1076"/>
          <ac:picMkLst>
            <pc:docMk/>
            <pc:sldMk cId="971635887" sldId="500"/>
            <ac:picMk id="5" creationId="{6CD7B662-E8B0-557A-D0FA-12DB495F3339}"/>
          </ac:picMkLst>
        </pc:picChg>
        <pc:picChg chg="mod">
          <ac:chgData name="OBASI, Barbara (NHS SOUTH YORKSHIRE ICB - 03N)" userId="4d5651ca-6cd5-47b2-86c9-b7f7f15b9abe" providerId="ADAL" clId="{B637DA48-3E59-AB4F-B302-B8777701C255}" dt="2024-07-10T09:38:32.036" v="1344" actId="1076"/>
          <ac:picMkLst>
            <pc:docMk/>
            <pc:sldMk cId="971635887" sldId="500"/>
            <ac:picMk id="6" creationId="{53906425-FFD0-D48C-B42E-4FF1560CA6A1}"/>
          </ac:picMkLst>
        </pc:picChg>
      </pc:sldChg>
      <pc:sldChg chg="del">
        <pc:chgData name="OBASI, Barbara (NHS SOUTH YORKSHIRE ICB - 03N)" userId="4d5651ca-6cd5-47b2-86c9-b7f7f15b9abe" providerId="ADAL" clId="{B637DA48-3E59-AB4F-B302-B8777701C255}" dt="2024-07-09T10:55:22.033" v="6" actId="2696"/>
        <pc:sldMkLst>
          <pc:docMk/>
          <pc:sldMk cId="2433204370" sldId="500"/>
        </pc:sldMkLst>
      </pc:sldChg>
      <pc:sldChg chg="del">
        <pc:chgData name="OBASI, Barbara (NHS SOUTH YORKSHIRE ICB - 03N)" userId="4d5651ca-6cd5-47b2-86c9-b7f7f15b9abe" providerId="ADAL" clId="{B637DA48-3E59-AB4F-B302-B8777701C255}" dt="2024-07-09T10:54:58.757" v="4" actId="2696"/>
        <pc:sldMkLst>
          <pc:docMk/>
          <pc:sldMk cId="2056185398" sldId="501"/>
        </pc:sldMkLst>
      </pc:sldChg>
      <pc:sldChg chg="modSp add mod">
        <pc:chgData name="OBASI, Barbara (NHS SOUTH YORKSHIRE ICB - 03N)" userId="4d5651ca-6cd5-47b2-86c9-b7f7f15b9abe" providerId="ADAL" clId="{B637DA48-3E59-AB4F-B302-B8777701C255}" dt="2024-07-10T09:02:13.096" v="913" actId="14100"/>
        <pc:sldMkLst>
          <pc:docMk/>
          <pc:sldMk cId="3630509420" sldId="501"/>
        </pc:sldMkLst>
        <pc:spChg chg="mod">
          <ac:chgData name="OBASI, Barbara (NHS SOUTH YORKSHIRE ICB - 03N)" userId="4d5651ca-6cd5-47b2-86c9-b7f7f15b9abe" providerId="ADAL" clId="{B637DA48-3E59-AB4F-B302-B8777701C255}" dt="2024-07-10T09:02:13.096" v="913" actId="14100"/>
          <ac:spMkLst>
            <pc:docMk/>
            <pc:sldMk cId="3630509420" sldId="501"/>
            <ac:spMk id="2" creationId="{B6F1ABF6-E439-4B48-80F8-584655402A09}"/>
          </ac:spMkLst>
        </pc:spChg>
        <pc:spChg chg="mod">
          <ac:chgData name="OBASI, Barbara (NHS SOUTH YORKSHIRE ICB - 03N)" userId="4d5651ca-6cd5-47b2-86c9-b7f7f15b9abe" providerId="ADAL" clId="{B637DA48-3E59-AB4F-B302-B8777701C255}" dt="2024-07-10T09:01:29.801" v="911" actId="5793"/>
          <ac:spMkLst>
            <pc:docMk/>
            <pc:sldMk cId="3630509420" sldId="501"/>
            <ac:spMk id="4" creationId="{2518F95C-0008-9AB1-8C9C-4B4619DE3B3E}"/>
          </ac:spMkLst>
        </pc:spChg>
        <pc:spChg chg="mod">
          <ac:chgData name="OBASI, Barbara (NHS SOUTH YORKSHIRE ICB - 03N)" userId="4d5651ca-6cd5-47b2-86c9-b7f7f15b9abe" providerId="ADAL" clId="{B637DA48-3E59-AB4F-B302-B8777701C255}" dt="2024-07-10T08:58:44.941" v="805" actId="2711"/>
          <ac:spMkLst>
            <pc:docMk/>
            <pc:sldMk cId="3630509420" sldId="501"/>
            <ac:spMk id="9" creationId="{D2C95593-9C75-D78B-6B91-C541CBDB2284}"/>
          </ac:spMkLst>
        </pc:spChg>
        <pc:picChg chg="mod">
          <ac:chgData name="OBASI, Barbara (NHS SOUTH YORKSHIRE ICB - 03N)" userId="4d5651ca-6cd5-47b2-86c9-b7f7f15b9abe" providerId="ADAL" clId="{B637DA48-3E59-AB4F-B302-B8777701C255}" dt="2024-07-10T08:56:52.731" v="780" actId="1076"/>
          <ac:picMkLst>
            <pc:docMk/>
            <pc:sldMk cId="3630509420" sldId="501"/>
            <ac:picMk id="12" creationId="{3F2B79C1-112C-AB82-27CF-D1CF3588BC0C}"/>
          </ac:picMkLst>
        </pc:picChg>
      </pc:sldChg>
      <pc:sldChg chg="modSp new del mod">
        <pc:chgData name="OBASI, Barbara (NHS SOUTH YORKSHIRE ICB - 03N)" userId="4d5651ca-6cd5-47b2-86c9-b7f7f15b9abe" providerId="ADAL" clId="{B637DA48-3E59-AB4F-B302-B8777701C255}" dt="2024-07-10T07:53:23.810" v="213" actId="2696"/>
        <pc:sldMkLst>
          <pc:docMk/>
          <pc:sldMk cId="3513376442" sldId="502"/>
        </pc:sldMkLst>
        <pc:spChg chg="mod">
          <ac:chgData name="OBASI, Barbara (NHS SOUTH YORKSHIRE ICB - 03N)" userId="4d5651ca-6cd5-47b2-86c9-b7f7f15b9abe" providerId="ADAL" clId="{B637DA48-3E59-AB4F-B302-B8777701C255}" dt="2024-07-09T10:58:17.200" v="29" actId="207"/>
          <ac:spMkLst>
            <pc:docMk/>
            <pc:sldMk cId="3513376442" sldId="502"/>
            <ac:spMk id="2" creationId="{20E180AD-9878-F4D7-27D6-0D7843954682}"/>
          </ac:spMkLst>
        </pc:spChg>
      </pc:sldChg>
      <pc:sldChg chg="modSp new del mod">
        <pc:chgData name="OBASI, Barbara (NHS SOUTH YORKSHIRE ICB - 03N)" userId="4d5651ca-6cd5-47b2-86c9-b7f7f15b9abe" providerId="ADAL" clId="{B637DA48-3E59-AB4F-B302-B8777701C255}" dt="2024-07-10T07:53:26.359" v="214" actId="2696"/>
        <pc:sldMkLst>
          <pc:docMk/>
          <pc:sldMk cId="1455107276" sldId="503"/>
        </pc:sldMkLst>
        <pc:spChg chg="mod">
          <ac:chgData name="OBASI, Barbara (NHS SOUTH YORKSHIRE ICB - 03N)" userId="4d5651ca-6cd5-47b2-86c9-b7f7f15b9abe" providerId="ADAL" clId="{B637DA48-3E59-AB4F-B302-B8777701C255}" dt="2024-07-09T11:16:11.937" v="45" actId="20577"/>
          <ac:spMkLst>
            <pc:docMk/>
            <pc:sldMk cId="1455107276" sldId="503"/>
            <ac:spMk id="2" creationId="{25678514-0DBF-62F1-7AB8-5D4D8718C43C}"/>
          </ac:spMkLst>
        </pc:spChg>
      </pc:sldChg>
      <pc:sldChg chg="modSp add mod">
        <pc:chgData name="OBASI, Barbara (NHS SOUTH YORKSHIRE ICB - 03N)" userId="4d5651ca-6cd5-47b2-86c9-b7f7f15b9abe" providerId="ADAL" clId="{B637DA48-3E59-AB4F-B302-B8777701C255}" dt="2024-07-10T07:11:01.283" v="206" actId="255"/>
        <pc:sldMkLst>
          <pc:docMk/>
          <pc:sldMk cId="143769185" sldId="504"/>
        </pc:sldMkLst>
        <pc:spChg chg="mod">
          <ac:chgData name="OBASI, Barbara (NHS SOUTH YORKSHIRE ICB - 03N)" userId="4d5651ca-6cd5-47b2-86c9-b7f7f15b9abe" providerId="ADAL" clId="{B637DA48-3E59-AB4F-B302-B8777701C255}" dt="2024-07-10T07:11:01.283" v="206" actId="255"/>
          <ac:spMkLst>
            <pc:docMk/>
            <pc:sldMk cId="143769185" sldId="504"/>
            <ac:spMk id="3" creationId="{C911E63A-7EAA-A452-EE37-D54946BF4CD9}"/>
          </ac:spMkLst>
        </pc:spChg>
        <pc:spChg chg="mod">
          <ac:chgData name="OBASI, Barbara (NHS SOUTH YORKSHIRE ICB - 03N)" userId="4d5651ca-6cd5-47b2-86c9-b7f7f15b9abe" providerId="ADAL" clId="{B637DA48-3E59-AB4F-B302-B8777701C255}" dt="2024-07-10T06:59:01.885" v="107"/>
          <ac:spMkLst>
            <pc:docMk/>
            <pc:sldMk cId="143769185" sldId="504"/>
            <ac:spMk id="9" creationId="{D4AF36D0-2578-FEA4-7C8F-E3992710B210}"/>
          </ac:spMkLst>
        </pc:spChg>
        <pc:picChg chg="mod">
          <ac:chgData name="OBASI, Barbara (NHS SOUTH YORKSHIRE ICB - 03N)" userId="4d5651ca-6cd5-47b2-86c9-b7f7f15b9abe" providerId="ADAL" clId="{B637DA48-3E59-AB4F-B302-B8777701C255}" dt="2024-07-10T07:10:54.915" v="205" actId="1076"/>
          <ac:picMkLst>
            <pc:docMk/>
            <pc:sldMk cId="143769185" sldId="504"/>
            <ac:picMk id="4" creationId="{035B7431-66D0-86B0-2F60-DA9D67A747B3}"/>
          </ac:picMkLst>
        </pc:picChg>
      </pc:sldChg>
      <pc:sldChg chg="new del">
        <pc:chgData name="OBASI, Barbara (NHS SOUTH YORKSHIRE ICB - 03N)" userId="4d5651ca-6cd5-47b2-86c9-b7f7f15b9abe" providerId="ADAL" clId="{B637DA48-3E59-AB4F-B302-B8777701C255}" dt="2024-07-10T06:32:27.896" v="86" actId="680"/>
        <pc:sldMkLst>
          <pc:docMk/>
          <pc:sldMk cId="3126809869" sldId="504"/>
        </pc:sldMkLst>
      </pc:sldChg>
      <pc:sldChg chg="addSp delSp modSp add mod">
        <pc:chgData name="OBASI, Barbara (NHS SOUTH YORKSHIRE ICB - 03N)" userId="4d5651ca-6cd5-47b2-86c9-b7f7f15b9abe" providerId="ADAL" clId="{B637DA48-3E59-AB4F-B302-B8777701C255}" dt="2024-07-10T10:37:28.706" v="1928" actId="1076"/>
        <pc:sldMkLst>
          <pc:docMk/>
          <pc:sldMk cId="2297167779" sldId="505"/>
        </pc:sldMkLst>
        <pc:spChg chg="mod">
          <ac:chgData name="OBASI, Barbara (NHS SOUTH YORKSHIRE ICB - 03N)" userId="4d5651ca-6cd5-47b2-86c9-b7f7f15b9abe" providerId="ADAL" clId="{B637DA48-3E59-AB4F-B302-B8777701C255}" dt="2024-07-10T10:37:28.706" v="1928" actId="1076"/>
          <ac:spMkLst>
            <pc:docMk/>
            <pc:sldMk cId="2297167779" sldId="505"/>
            <ac:spMk id="3" creationId="{C911E63A-7EAA-A452-EE37-D54946BF4CD9}"/>
          </ac:spMkLst>
        </pc:spChg>
        <pc:spChg chg="mod">
          <ac:chgData name="OBASI, Barbara (NHS SOUTH YORKSHIRE ICB - 03N)" userId="4d5651ca-6cd5-47b2-86c9-b7f7f15b9abe" providerId="ADAL" clId="{B637DA48-3E59-AB4F-B302-B8777701C255}" dt="2024-07-10T08:56:10.644" v="777" actId="207"/>
          <ac:spMkLst>
            <pc:docMk/>
            <pc:sldMk cId="2297167779" sldId="505"/>
            <ac:spMk id="9" creationId="{D4AF36D0-2578-FEA4-7C8F-E3992710B210}"/>
          </ac:spMkLst>
        </pc:spChg>
        <pc:picChg chg="add del mod">
          <ac:chgData name="OBASI, Barbara (NHS SOUTH YORKSHIRE ICB - 03N)" userId="4d5651ca-6cd5-47b2-86c9-b7f7f15b9abe" providerId="ADAL" clId="{B637DA48-3E59-AB4F-B302-B8777701C255}" dt="2024-07-10T08:55:34.710" v="775" actId="478"/>
          <ac:picMkLst>
            <pc:docMk/>
            <pc:sldMk cId="2297167779" sldId="505"/>
            <ac:picMk id="2" creationId="{E5611DCA-03FA-ED48-458E-1A0CCD53A9FC}"/>
          </ac:picMkLst>
        </pc:picChg>
        <pc:picChg chg="del mod">
          <ac:chgData name="OBASI, Barbara (NHS SOUTH YORKSHIRE ICB - 03N)" userId="4d5651ca-6cd5-47b2-86c9-b7f7f15b9abe" providerId="ADAL" clId="{B637DA48-3E59-AB4F-B302-B8777701C255}" dt="2024-07-10T08:33:33.053" v="635" actId="478"/>
          <ac:picMkLst>
            <pc:docMk/>
            <pc:sldMk cId="2297167779" sldId="505"/>
            <ac:picMk id="4" creationId="{035B7431-66D0-86B0-2F60-DA9D67A747B3}"/>
          </ac:picMkLst>
        </pc:picChg>
      </pc:sldChg>
      <pc:sldChg chg="addSp delSp modSp add mod">
        <pc:chgData name="OBASI, Barbara (NHS SOUTH YORKSHIRE ICB - 03N)" userId="4d5651ca-6cd5-47b2-86c9-b7f7f15b9abe" providerId="ADAL" clId="{B637DA48-3E59-AB4F-B302-B8777701C255}" dt="2024-07-10T10:37:51.223" v="1931" actId="478"/>
        <pc:sldMkLst>
          <pc:docMk/>
          <pc:sldMk cId="2034865668" sldId="506"/>
        </pc:sldMkLst>
        <pc:spChg chg="mod">
          <ac:chgData name="OBASI, Barbara (NHS SOUTH YORKSHIRE ICB - 03N)" userId="4d5651ca-6cd5-47b2-86c9-b7f7f15b9abe" providerId="ADAL" clId="{B637DA48-3E59-AB4F-B302-B8777701C255}" dt="2024-07-10T10:37:10.705" v="1926" actId="27636"/>
          <ac:spMkLst>
            <pc:docMk/>
            <pc:sldMk cId="2034865668" sldId="506"/>
            <ac:spMk id="3" creationId="{C911E63A-7EAA-A452-EE37-D54946BF4CD9}"/>
          </ac:spMkLst>
        </pc:spChg>
        <pc:picChg chg="add del mod">
          <ac:chgData name="OBASI, Barbara (NHS SOUTH YORKSHIRE ICB - 03N)" userId="4d5651ca-6cd5-47b2-86c9-b7f7f15b9abe" providerId="ADAL" clId="{B637DA48-3E59-AB4F-B302-B8777701C255}" dt="2024-07-10T10:37:51.223" v="1931" actId="478"/>
          <ac:picMkLst>
            <pc:docMk/>
            <pc:sldMk cId="2034865668" sldId="506"/>
            <ac:picMk id="2" creationId="{A1DAB4D9-3D01-2149-87F1-621940585FAA}"/>
          </ac:picMkLst>
        </pc:picChg>
      </pc:sldChg>
    </pc:docChg>
  </pc:docChgLst>
  <pc:docChgLst>
    <pc:chgData name="OBASI, Barbara (NHS SOUTH YORKSHIRE ICB - 03N)" userId="S::barbara.obasi@nhs.net::4d5651ca-6cd5-47b2-86c9-b7f7f15b9abe" providerId="AD" clId="Web-{BCD57416-DBEB-6EF5-8E90-E12D497C5635}"/>
    <pc:docChg chg="modSld">
      <pc:chgData name="OBASI, Barbara (NHS SOUTH YORKSHIRE ICB - 03N)" userId="S::barbara.obasi@nhs.net::4d5651ca-6cd5-47b2-86c9-b7f7f15b9abe" providerId="AD" clId="Web-{BCD57416-DBEB-6EF5-8E90-E12D497C5635}" dt="2024-05-07T20:32:33.227" v="4" actId="20577"/>
      <pc:docMkLst>
        <pc:docMk/>
      </pc:docMkLst>
      <pc:sldChg chg="modSp">
        <pc:chgData name="OBASI, Barbara (NHS SOUTH YORKSHIRE ICB - 03N)" userId="S::barbara.obasi@nhs.net::4d5651ca-6cd5-47b2-86c9-b7f7f15b9abe" providerId="AD" clId="Web-{BCD57416-DBEB-6EF5-8E90-E12D497C5635}" dt="2024-05-07T20:32:33.227" v="4" actId="20577"/>
        <pc:sldMkLst>
          <pc:docMk/>
          <pc:sldMk cId="133745700" sldId="260"/>
        </pc:sldMkLst>
        <pc:spChg chg="mod">
          <ac:chgData name="OBASI, Barbara (NHS SOUTH YORKSHIRE ICB - 03N)" userId="S::barbara.obasi@nhs.net::4d5651ca-6cd5-47b2-86c9-b7f7f15b9abe" providerId="AD" clId="Web-{BCD57416-DBEB-6EF5-8E90-E12D497C5635}" dt="2024-05-07T20:32:33.227" v="4" actId="20577"/>
          <ac:spMkLst>
            <pc:docMk/>
            <pc:sldMk cId="133745700" sldId="260"/>
            <ac:spMk id="4" creationId="{9E22553F-F7BB-4D6F-8FD6-5EFEFDACE308}"/>
          </ac:spMkLst>
        </pc:spChg>
      </pc:sldChg>
    </pc:docChg>
  </pc:docChgLst>
  <pc:docChgLst>
    <pc:chgData name="CROSBY, Richard (NHS SOUTH YORKSHIRE ICB - 03N)" userId="S::richard.crosby@nhs.net::fc455618-0979-41f2-bb0c-e14291c8ba89" providerId="AD" clId="Web-{76B86A54-CF1F-3650-C335-FB6BB0475621}"/>
    <pc:docChg chg="modSld">
      <pc:chgData name="CROSBY, Richard (NHS SOUTH YORKSHIRE ICB - 03N)" userId="S::richard.crosby@nhs.net::fc455618-0979-41f2-bb0c-e14291c8ba89" providerId="AD" clId="Web-{76B86A54-CF1F-3650-C335-FB6BB0475621}" dt="2024-07-10T10:39:56.416" v="58" actId="20577"/>
      <pc:docMkLst>
        <pc:docMk/>
      </pc:docMkLst>
      <pc:sldChg chg="modSp">
        <pc:chgData name="CROSBY, Richard (NHS SOUTH YORKSHIRE ICB - 03N)" userId="S::richard.crosby@nhs.net::fc455618-0979-41f2-bb0c-e14291c8ba89" providerId="AD" clId="Web-{76B86A54-CF1F-3650-C335-FB6BB0475621}" dt="2024-07-10T10:39:56.416" v="58" actId="20577"/>
        <pc:sldMkLst>
          <pc:docMk/>
          <pc:sldMk cId="143769185" sldId="504"/>
        </pc:sldMkLst>
        <pc:spChg chg="mod">
          <ac:chgData name="CROSBY, Richard (NHS SOUTH YORKSHIRE ICB - 03N)" userId="S::richard.crosby@nhs.net::fc455618-0979-41f2-bb0c-e14291c8ba89" providerId="AD" clId="Web-{76B86A54-CF1F-3650-C335-FB6BB0475621}" dt="2024-07-10T10:39:56.416" v="58" actId="20577"/>
          <ac:spMkLst>
            <pc:docMk/>
            <pc:sldMk cId="143769185" sldId="504"/>
            <ac:spMk id="3" creationId="{C911E63A-7EAA-A452-EE37-D54946BF4CD9}"/>
          </ac:spMkLst>
        </pc:spChg>
      </pc:sldChg>
    </pc:docChg>
  </pc:docChgLst>
  <pc:docChgLst>
    <pc:chgData name="PARSONS, Emily (NHS SOUTH YORKSHIRE ICB - 03N)" userId="0e54fd1e-5f2a-456f-972e-2c46986ac6de" providerId="ADAL" clId="{77FF8A26-2492-4A2C-8DC3-55ACEF0FAAB7}"/>
    <pc:docChg chg="undo redo custSel modSld">
      <pc:chgData name="PARSONS, Emily (NHS SOUTH YORKSHIRE ICB - 03N)" userId="0e54fd1e-5f2a-456f-972e-2c46986ac6de" providerId="ADAL" clId="{77FF8A26-2492-4A2C-8DC3-55ACEF0FAAB7}" dt="2024-07-10T11:24:18.056" v="699" actId="20577"/>
      <pc:docMkLst>
        <pc:docMk/>
      </pc:docMkLst>
      <pc:sldChg chg="delSp modSp mod">
        <pc:chgData name="PARSONS, Emily (NHS SOUTH YORKSHIRE ICB - 03N)" userId="0e54fd1e-5f2a-456f-972e-2c46986ac6de" providerId="ADAL" clId="{77FF8A26-2492-4A2C-8DC3-55ACEF0FAAB7}" dt="2024-07-10T11:17:41.953" v="610" actId="478"/>
        <pc:sldMkLst>
          <pc:docMk/>
          <pc:sldMk cId="3517460745" sldId="466"/>
        </pc:sldMkLst>
        <pc:spChg chg="mod">
          <ac:chgData name="PARSONS, Emily (NHS SOUTH YORKSHIRE ICB - 03N)" userId="0e54fd1e-5f2a-456f-972e-2c46986ac6de" providerId="ADAL" clId="{77FF8A26-2492-4A2C-8DC3-55ACEF0FAAB7}" dt="2024-07-09T14:42:49.261" v="589" actId="1076"/>
          <ac:spMkLst>
            <pc:docMk/>
            <pc:sldMk cId="3517460745" sldId="466"/>
            <ac:spMk id="2" creationId="{773A5C49-DB24-7632-8DCB-D0DAACC73F37}"/>
          </ac:spMkLst>
        </pc:spChg>
        <pc:spChg chg="mod">
          <ac:chgData name="PARSONS, Emily (NHS SOUTH YORKSHIRE ICB - 03N)" userId="0e54fd1e-5f2a-456f-972e-2c46986ac6de" providerId="ADAL" clId="{77FF8A26-2492-4A2C-8DC3-55ACEF0FAAB7}" dt="2024-07-09T16:50:50.612" v="609" actId="20577"/>
          <ac:spMkLst>
            <pc:docMk/>
            <pc:sldMk cId="3517460745" sldId="466"/>
            <ac:spMk id="3" creationId="{535AC7EF-B2DF-72A7-F27B-28AB83117771}"/>
          </ac:spMkLst>
        </pc:spChg>
        <pc:picChg chg="del">
          <ac:chgData name="PARSONS, Emily (NHS SOUTH YORKSHIRE ICB - 03N)" userId="0e54fd1e-5f2a-456f-972e-2c46986ac6de" providerId="ADAL" clId="{77FF8A26-2492-4A2C-8DC3-55ACEF0FAAB7}" dt="2024-07-10T11:17:41.953" v="610" actId="478"/>
          <ac:picMkLst>
            <pc:docMk/>
            <pc:sldMk cId="3517460745" sldId="466"/>
            <ac:picMk id="4" creationId="{A4C67B7A-9405-EE1A-1A5C-92F46516465E}"/>
          </ac:picMkLst>
        </pc:picChg>
      </pc:sldChg>
      <pc:sldChg chg="modSp">
        <pc:chgData name="PARSONS, Emily (NHS SOUTH YORKSHIRE ICB - 03N)" userId="0e54fd1e-5f2a-456f-972e-2c46986ac6de" providerId="ADAL" clId="{77FF8A26-2492-4A2C-8DC3-55ACEF0FAAB7}" dt="2024-07-10T11:24:18.056" v="699" actId="20577"/>
        <pc:sldMkLst>
          <pc:docMk/>
          <pc:sldMk cId="2564039843" sldId="475"/>
        </pc:sldMkLst>
        <pc:graphicFrameChg chg="mod">
          <ac:chgData name="PARSONS, Emily (NHS SOUTH YORKSHIRE ICB - 03N)" userId="0e54fd1e-5f2a-456f-972e-2c46986ac6de" providerId="ADAL" clId="{77FF8A26-2492-4A2C-8DC3-55ACEF0FAAB7}" dt="2024-07-10T11:24:18.056" v="699" actId="20577"/>
          <ac:graphicFrameMkLst>
            <pc:docMk/>
            <pc:sldMk cId="2564039843" sldId="475"/>
            <ac:graphicFrameMk id="5" creationId="{6D44E4CB-2391-44DA-BD21-F7F21BD0F23E}"/>
          </ac:graphicFrameMkLst>
        </pc:graphicFrameChg>
      </pc:sldChg>
    </pc:docChg>
  </pc:docChgLst>
  <pc:docChgLst>
    <pc:chgData name="VASILE, Diana (NHS SOUTH YORKSHIRE ICB - 03N)" userId="S::diana.vasile@nhs.net::6c2266ed-2687-41ab-8a3c-01eba73a717b" providerId="AD" clId="Web-{F4BA2B63-27CD-17B1-81F0-3079768C8C19}"/>
    <pc:docChg chg="modSld">
      <pc:chgData name="VASILE, Diana (NHS SOUTH YORKSHIRE ICB - 03N)" userId="S::diana.vasile@nhs.net::6c2266ed-2687-41ab-8a3c-01eba73a717b" providerId="AD" clId="Web-{F4BA2B63-27CD-17B1-81F0-3079768C8C19}" dt="2024-09-24T15:33:06.630" v="479" actId="20577"/>
      <pc:docMkLst>
        <pc:docMk/>
      </pc:docMkLst>
      <pc:sldChg chg="modSp">
        <pc:chgData name="VASILE, Diana (NHS SOUTH YORKSHIRE ICB - 03N)" userId="S::diana.vasile@nhs.net::6c2266ed-2687-41ab-8a3c-01eba73a717b" providerId="AD" clId="Web-{F4BA2B63-27CD-17B1-81F0-3079768C8C19}" dt="2024-09-24T15:33:06.630" v="479" actId="20577"/>
        <pc:sldMkLst>
          <pc:docMk/>
          <pc:sldMk cId="961993607" sldId="510"/>
        </pc:sldMkLst>
        <pc:spChg chg="mod">
          <ac:chgData name="VASILE, Diana (NHS SOUTH YORKSHIRE ICB - 03N)" userId="S::diana.vasile@nhs.net::6c2266ed-2687-41ab-8a3c-01eba73a717b" providerId="AD" clId="Web-{F4BA2B63-27CD-17B1-81F0-3079768C8C19}" dt="2024-09-24T14:11:44.609" v="320" actId="14100"/>
          <ac:spMkLst>
            <pc:docMk/>
            <pc:sldMk cId="961993607" sldId="510"/>
            <ac:spMk id="2" creationId="{8F2AB183-FD90-D1DE-AAB5-9B127D0E3F40}"/>
          </ac:spMkLst>
        </pc:spChg>
        <pc:spChg chg="mod">
          <ac:chgData name="VASILE, Diana (NHS SOUTH YORKSHIRE ICB - 03N)" userId="S::diana.vasile@nhs.net::6c2266ed-2687-41ab-8a3c-01eba73a717b" providerId="AD" clId="Web-{F4BA2B63-27CD-17B1-81F0-3079768C8C19}" dt="2024-09-24T15:33:06.630" v="479" actId="20577"/>
          <ac:spMkLst>
            <pc:docMk/>
            <pc:sldMk cId="961993607" sldId="510"/>
            <ac:spMk id="3" creationId="{504834F3-223D-B952-0966-68BB7B1E0D01}"/>
          </ac:spMkLst>
        </pc:spChg>
      </pc:sldChg>
    </pc:docChg>
  </pc:docChgLst>
  <pc:docChgLst>
    <pc:chgData name="VASILE, Diana (NHS SOUTH YORKSHIRE ICB - 03N)" userId="S::diana.vasile@nhs.net::6c2266ed-2687-41ab-8a3c-01eba73a717b" providerId="AD" clId="Web-{2B442291-8E35-A8E6-F7DD-D805FCB8EA64}"/>
    <pc:docChg chg="modSld">
      <pc:chgData name="VASILE, Diana (NHS SOUTH YORKSHIRE ICB - 03N)" userId="S::diana.vasile@nhs.net::6c2266ed-2687-41ab-8a3c-01eba73a717b" providerId="AD" clId="Web-{2B442291-8E35-A8E6-F7DD-D805FCB8EA64}" dt="2024-10-07T11:09:43.705" v="82" actId="20577"/>
      <pc:docMkLst>
        <pc:docMk/>
      </pc:docMkLst>
      <pc:sldChg chg="addSp modSp">
        <pc:chgData name="VASILE, Diana (NHS SOUTH YORKSHIRE ICB - 03N)" userId="S::diana.vasile@nhs.net::6c2266ed-2687-41ab-8a3c-01eba73a717b" providerId="AD" clId="Web-{2B442291-8E35-A8E6-F7DD-D805FCB8EA64}" dt="2024-10-07T11:09:43.705" v="82" actId="20577"/>
        <pc:sldMkLst>
          <pc:docMk/>
          <pc:sldMk cId="961993607" sldId="510"/>
        </pc:sldMkLst>
        <pc:spChg chg="mod">
          <ac:chgData name="VASILE, Diana (NHS SOUTH YORKSHIRE ICB - 03N)" userId="S::diana.vasile@nhs.net::6c2266ed-2687-41ab-8a3c-01eba73a717b" providerId="AD" clId="Web-{2B442291-8E35-A8E6-F7DD-D805FCB8EA64}" dt="2024-10-07T11:09:43.705" v="82" actId="20577"/>
          <ac:spMkLst>
            <pc:docMk/>
            <pc:sldMk cId="961993607" sldId="510"/>
            <ac:spMk id="3" creationId="{504834F3-223D-B952-0966-68BB7B1E0D01}"/>
          </ac:spMkLst>
        </pc:spChg>
        <pc:picChg chg="add mod">
          <ac:chgData name="VASILE, Diana (NHS SOUTH YORKSHIRE ICB - 03N)" userId="S::diana.vasile@nhs.net::6c2266ed-2687-41ab-8a3c-01eba73a717b" providerId="AD" clId="Web-{2B442291-8E35-A8E6-F7DD-D805FCB8EA64}" dt="2024-10-07T11:09:25.705" v="77" actId="1076"/>
          <ac:picMkLst>
            <pc:docMk/>
            <pc:sldMk cId="961993607" sldId="510"/>
            <ac:picMk id="5" creationId="{BE5BF489-F766-0351-96D2-EF2D3C1D3674}"/>
          </ac:picMkLst>
        </pc:picChg>
      </pc:sldChg>
    </pc:docChg>
  </pc:docChgLst>
  <pc:docChgLst>
    <pc:chgData name="OBASI, Barbara (NHS SOUTH YORKSHIRE ICB - 03N)" userId="S::barbara.obasi@nhs.net::4d5651ca-6cd5-47b2-86c9-b7f7f15b9abe" providerId="AD" clId="Web-{3919EC43-4D6B-4FBD-86DE-13A2FD200E12}"/>
    <pc:docChg chg="addSld modSld">
      <pc:chgData name="OBASI, Barbara (NHS SOUTH YORKSHIRE ICB - 03N)" userId="S::barbara.obasi@nhs.net::4d5651ca-6cd5-47b2-86c9-b7f7f15b9abe" providerId="AD" clId="Web-{3919EC43-4D6B-4FBD-86DE-13A2FD200E12}" dt="2024-05-02T09:32:27.393" v="77" actId="20577"/>
      <pc:docMkLst>
        <pc:docMk/>
      </pc:docMkLst>
      <pc:sldChg chg="modSp">
        <pc:chgData name="OBASI, Barbara (NHS SOUTH YORKSHIRE ICB - 03N)" userId="S::barbara.obasi@nhs.net::4d5651ca-6cd5-47b2-86c9-b7f7f15b9abe" providerId="AD" clId="Web-{3919EC43-4D6B-4FBD-86DE-13A2FD200E12}" dt="2024-05-02T09:31:08.156" v="13" actId="20577"/>
        <pc:sldMkLst>
          <pc:docMk/>
          <pc:sldMk cId="3622011291" sldId="257"/>
        </pc:sldMkLst>
        <pc:spChg chg="mod">
          <ac:chgData name="OBASI, Barbara (NHS SOUTH YORKSHIRE ICB - 03N)" userId="S::barbara.obasi@nhs.net::4d5651ca-6cd5-47b2-86c9-b7f7f15b9abe" providerId="AD" clId="Web-{3919EC43-4D6B-4FBD-86DE-13A2FD200E12}" dt="2024-05-02T09:31:08.156" v="13" actId="20577"/>
          <ac:spMkLst>
            <pc:docMk/>
            <pc:sldMk cId="3622011291" sldId="257"/>
            <ac:spMk id="5" creationId="{270BD421-CE1B-4176-A08C-7D28C8DD2BED}"/>
          </ac:spMkLst>
        </pc:spChg>
      </pc:sldChg>
      <pc:sldChg chg="modSp">
        <pc:chgData name="OBASI, Barbara (NHS SOUTH YORKSHIRE ICB - 03N)" userId="S::barbara.obasi@nhs.net::4d5651ca-6cd5-47b2-86c9-b7f7f15b9abe" providerId="AD" clId="Web-{3919EC43-4D6B-4FBD-86DE-13A2FD200E12}" dt="2024-05-02T09:32:27.393" v="77" actId="20577"/>
        <pc:sldMkLst>
          <pc:docMk/>
          <pc:sldMk cId="133745700" sldId="260"/>
        </pc:sldMkLst>
        <pc:spChg chg="mod">
          <ac:chgData name="OBASI, Barbara (NHS SOUTH YORKSHIRE ICB - 03N)" userId="S::barbara.obasi@nhs.net::4d5651ca-6cd5-47b2-86c9-b7f7f15b9abe" providerId="AD" clId="Web-{3919EC43-4D6B-4FBD-86DE-13A2FD200E12}" dt="2024-05-02T09:32:27.393" v="77" actId="20577"/>
          <ac:spMkLst>
            <pc:docMk/>
            <pc:sldMk cId="133745700" sldId="260"/>
            <ac:spMk id="4" creationId="{9E22553F-F7BB-4D6F-8FD6-5EFEFDACE308}"/>
          </ac:spMkLst>
        </pc:spChg>
      </pc:sldChg>
      <pc:sldChg chg="add">
        <pc:chgData name="OBASI, Barbara (NHS SOUTH YORKSHIRE ICB - 03N)" userId="S::barbara.obasi@nhs.net::4d5651ca-6cd5-47b2-86c9-b7f7f15b9abe" providerId="AD" clId="Web-{3919EC43-4D6B-4FBD-86DE-13A2FD200E12}" dt="2024-05-02T09:30:03.061" v="1"/>
        <pc:sldMkLst>
          <pc:docMk/>
          <pc:sldMk cId="1426344429" sldId="451"/>
        </pc:sldMkLst>
      </pc:sldChg>
      <pc:sldChg chg="add">
        <pc:chgData name="OBASI, Barbara (NHS SOUTH YORKSHIRE ICB - 03N)" userId="S::barbara.obasi@nhs.net::4d5651ca-6cd5-47b2-86c9-b7f7f15b9abe" providerId="AD" clId="Web-{3919EC43-4D6B-4FBD-86DE-13A2FD200E12}" dt="2024-05-02T09:30:03.076" v="2"/>
        <pc:sldMkLst>
          <pc:docMk/>
          <pc:sldMk cId="1712409671" sldId="465"/>
        </pc:sldMkLst>
      </pc:sldChg>
      <pc:sldChg chg="add">
        <pc:chgData name="OBASI, Barbara (NHS SOUTH YORKSHIRE ICB - 03N)" userId="S::barbara.obasi@nhs.net::4d5651ca-6cd5-47b2-86c9-b7f7f15b9abe" providerId="AD" clId="Web-{3919EC43-4D6B-4FBD-86DE-13A2FD200E12}" dt="2024-05-02T09:30:03.061" v="0"/>
        <pc:sldMkLst>
          <pc:docMk/>
          <pc:sldMk cId="4028536410" sldId="470"/>
        </pc:sldMkLst>
      </pc:sldChg>
    </pc:docChg>
  </pc:docChgLst>
  <pc:docChgLst>
    <pc:chgData name="BURDETT, Kirsty (NHS SOUTH YORKSHIRE ICB - 03N)" userId="S::kirsty.burdett@nhs.net::1c301330-715f-4e0e-8e7a-dbaba84cf738" providerId="AD" clId="Web-{1EA781AD-EA8B-C5E3-539D-D5BE07A63F71}"/>
    <pc:docChg chg="mod addSld modSld">
      <pc:chgData name="BURDETT, Kirsty (NHS SOUTH YORKSHIRE ICB - 03N)" userId="S::kirsty.burdett@nhs.net::1c301330-715f-4e0e-8e7a-dbaba84cf738" providerId="AD" clId="Web-{1EA781AD-EA8B-C5E3-539D-D5BE07A63F71}" dt="2024-05-07T19:11:58.254" v="560" actId="20577"/>
      <pc:docMkLst>
        <pc:docMk/>
      </pc:docMkLst>
      <pc:sldChg chg="modSp addCm">
        <pc:chgData name="BURDETT, Kirsty (NHS SOUTH YORKSHIRE ICB - 03N)" userId="S::kirsty.burdett@nhs.net::1c301330-715f-4e0e-8e7a-dbaba84cf738" providerId="AD" clId="Web-{1EA781AD-EA8B-C5E3-539D-D5BE07A63F71}" dt="2024-05-07T18:55:47.330" v="160"/>
        <pc:sldMkLst>
          <pc:docMk/>
          <pc:sldMk cId="1273053491" sldId="480"/>
        </pc:sldMkLst>
        <pc:graphicFrameChg chg="mod modGraphic">
          <ac:chgData name="BURDETT, Kirsty (NHS SOUTH YORKSHIRE ICB - 03N)" userId="S::kirsty.burdett@nhs.net::1c301330-715f-4e0e-8e7a-dbaba84cf738" providerId="AD" clId="Web-{1EA781AD-EA8B-C5E3-539D-D5BE07A63F71}" dt="2024-05-07T18:55:11.860" v="158"/>
          <ac:graphicFrameMkLst>
            <pc:docMk/>
            <pc:sldMk cId="1273053491" sldId="480"/>
            <ac:graphicFrameMk id="3" creationId="{50226135-F8DB-2AB9-10ED-BDFB30D65468}"/>
          </ac:graphicFrameMkLst>
        </pc:graphicFrameChg>
        <pc:extLst>
          <p:ext xmlns:p="http://schemas.openxmlformats.org/presentationml/2006/main" uri="{D6D511B9-2390-475A-947B-AFAB55BFBCF1}">
            <pc226:cmChg xmlns:pc226="http://schemas.microsoft.com/office/powerpoint/2022/06/main/command" chg="add">
              <pc226:chgData name="BURDETT, Kirsty (NHS SOUTH YORKSHIRE ICB - 03N)" userId="S::kirsty.burdett@nhs.net::1c301330-715f-4e0e-8e7a-dbaba84cf738" providerId="AD" clId="Web-{1EA781AD-EA8B-C5E3-539D-D5BE07A63F71}" dt="2024-05-07T18:55:47.330" v="160"/>
              <pc2:cmMkLst xmlns:pc2="http://schemas.microsoft.com/office/powerpoint/2019/9/main/command">
                <pc:docMk/>
                <pc:sldMk cId="1273053491" sldId="480"/>
                <pc2:cmMk id="{05D40F65-AD3D-4109-8647-9B780D138454}"/>
              </pc2:cmMkLst>
            </pc226:cmChg>
          </p:ext>
        </pc:extLst>
      </pc:sldChg>
      <pc:sldChg chg="addSp delSp modSp new modNotes">
        <pc:chgData name="BURDETT, Kirsty (NHS SOUTH YORKSHIRE ICB - 03N)" userId="S::kirsty.burdett@nhs.net::1c301330-715f-4e0e-8e7a-dbaba84cf738" providerId="AD" clId="Web-{1EA781AD-EA8B-C5E3-539D-D5BE07A63F71}" dt="2024-05-07T19:11:58.254" v="560" actId="20577"/>
        <pc:sldMkLst>
          <pc:docMk/>
          <pc:sldMk cId="4149630292" sldId="487"/>
        </pc:sldMkLst>
        <pc:spChg chg="add del">
          <ac:chgData name="BURDETT, Kirsty (NHS SOUTH YORKSHIRE ICB - 03N)" userId="S::kirsty.burdett@nhs.net::1c301330-715f-4e0e-8e7a-dbaba84cf738" providerId="AD" clId="Web-{1EA781AD-EA8B-C5E3-539D-D5BE07A63F71}" dt="2024-05-07T18:57:21.802" v="163"/>
          <ac:spMkLst>
            <pc:docMk/>
            <pc:sldMk cId="4149630292" sldId="487"/>
            <ac:spMk id="2" creationId="{A3FC0FC7-5CCB-D183-02B2-4FCA1FD599E2}"/>
          </ac:spMkLst>
        </pc:spChg>
        <pc:spChg chg="add mod">
          <ac:chgData name="BURDETT, Kirsty (NHS SOUTH YORKSHIRE ICB - 03N)" userId="S::kirsty.burdett@nhs.net::1c301330-715f-4e0e-8e7a-dbaba84cf738" providerId="AD" clId="Web-{1EA781AD-EA8B-C5E3-539D-D5BE07A63F71}" dt="2024-05-07T18:59:37.541" v="191" actId="14100"/>
          <ac:spMkLst>
            <pc:docMk/>
            <pc:sldMk cId="4149630292" sldId="487"/>
            <ac:spMk id="3" creationId="{773A5C49-DB24-7632-8DCB-D0DAACC73F37}"/>
          </ac:spMkLst>
        </pc:spChg>
        <pc:spChg chg="add mod">
          <ac:chgData name="BURDETT, Kirsty (NHS SOUTH YORKSHIRE ICB - 03N)" userId="S::kirsty.burdett@nhs.net::1c301330-715f-4e0e-8e7a-dbaba84cf738" providerId="AD" clId="Web-{1EA781AD-EA8B-C5E3-539D-D5BE07A63F71}" dt="2024-05-07T19:05:32.350" v="367" actId="20577"/>
          <ac:spMkLst>
            <pc:docMk/>
            <pc:sldMk cId="4149630292" sldId="487"/>
            <ac:spMk id="4" creationId="{D2999B90-6152-65CB-B4F5-D6BFCC060DBE}"/>
          </ac:spMkLst>
        </pc:spChg>
        <pc:spChg chg="add mod">
          <ac:chgData name="BURDETT, Kirsty (NHS SOUTH YORKSHIRE ICB - 03N)" userId="S::kirsty.burdett@nhs.net::1c301330-715f-4e0e-8e7a-dbaba84cf738" providerId="AD" clId="Web-{1EA781AD-EA8B-C5E3-539D-D5BE07A63F71}" dt="2024-05-07T19:11:58.254" v="560" actId="20577"/>
          <ac:spMkLst>
            <pc:docMk/>
            <pc:sldMk cId="4149630292" sldId="487"/>
            <ac:spMk id="6" creationId="{C75B3716-4178-71EF-29BD-77F142C8BBA1}"/>
          </ac:spMkLst>
        </pc:spChg>
        <pc:picChg chg="add mod">
          <ac:chgData name="BURDETT, Kirsty (NHS SOUTH YORKSHIRE ICB - 03N)" userId="S::kirsty.burdett@nhs.net::1c301330-715f-4e0e-8e7a-dbaba84cf738" providerId="AD" clId="Web-{1EA781AD-EA8B-C5E3-539D-D5BE07A63F71}" dt="2024-05-07T19:08:28.747" v="461" actId="1076"/>
          <ac:picMkLst>
            <pc:docMk/>
            <pc:sldMk cId="4149630292" sldId="487"/>
            <ac:picMk id="5" creationId="{17FAC669-CA0C-FC25-2CE8-A0F082B85DEF}"/>
          </ac:picMkLst>
        </pc:picChg>
      </pc:sldChg>
    </pc:docChg>
  </pc:docChgLst>
  <pc:docChgLst>
    <pc:chgData name="HUTCHISON, Ian (NHS SOUTH YORKSHIRE ICB - 03N)" userId="S::ian.hutchison@nhs.net::edc2c103-3a94-4a6f-b759-7d9fa5696813" providerId="AD" clId="Web-{95CF2704-E3D4-C8DC-EDB0-25F5C3BB2217}"/>
    <pc:docChg chg="modSld">
      <pc:chgData name="HUTCHISON, Ian (NHS SOUTH YORKSHIRE ICB - 03N)" userId="S::ian.hutchison@nhs.net::edc2c103-3a94-4a6f-b759-7d9fa5696813" providerId="AD" clId="Web-{95CF2704-E3D4-C8DC-EDB0-25F5C3BB2217}" dt="2024-05-28T11:01:16.061" v="0" actId="1076"/>
      <pc:docMkLst>
        <pc:docMk/>
      </pc:docMkLst>
      <pc:sldChg chg="modSp">
        <pc:chgData name="HUTCHISON, Ian (NHS SOUTH YORKSHIRE ICB - 03N)" userId="S::ian.hutchison@nhs.net::edc2c103-3a94-4a6f-b759-7d9fa5696813" providerId="AD" clId="Web-{95CF2704-E3D4-C8DC-EDB0-25F5C3BB2217}" dt="2024-05-28T11:01:16.061" v="0" actId="1076"/>
        <pc:sldMkLst>
          <pc:docMk/>
          <pc:sldMk cId="436486879" sldId="495"/>
        </pc:sldMkLst>
        <pc:spChg chg="mod">
          <ac:chgData name="HUTCHISON, Ian (NHS SOUTH YORKSHIRE ICB - 03N)" userId="S::ian.hutchison@nhs.net::edc2c103-3a94-4a6f-b759-7d9fa5696813" providerId="AD" clId="Web-{95CF2704-E3D4-C8DC-EDB0-25F5C3BB2217}" dt="2024-05-28T11:01:16.061" v="0" actId="1076"/>
          <ac:spMkLst>
            <pc:docMk/>
            <pc:sldMk cId="436486879" sldId="495"/>
            <ac:spMk id="3" creationId="{3A9B4207-01CC-E2AF-B8FE-788F260E0C94}"/>
          </ac:spMkLst>
        </pc:spChg>
      </pc:sldChg>
    </pc:docChg>
  </pc:docChgLst>
  <pc:docChgLst>
    <pc:chgData name="PARSONS, Emily (NHS SOUTH YORKSHIRE ICB - 03N)" userId="0e54fd1e-5f2a-456f-972e-2c46986ac6de" providerId="ADAL" clId="{5997C252-0C82-445A-ABD1-9BD2D0ACD8E9}"/>
    <pc:docChg chg="addSld delSld modSld">
      <pc:chgData name="PARSONS, Emily (NHS SOUTH YORKSHIRE ICB - 03N)" userId="0e54fd1e-5f2a-456f-972e-2c46986ac6de" providerId="ADAL" clId="{5997C252-0C82-445A-ABD1-9BD2D0ACD8E9}" dt="2024-10-09T10:11:41.113" v="1" actId="47"/>
      <pc:docMkLst>
        <pc:docMk/>
      </pc:docMkLst>
      <pc:sldChg chg="add">
        <pc:chgData name="PARSONS, Emily (NHS SOUTH YORKSHIRE ICB - 03N)" userId="0e54fd1e-5f2a-456f-972e-2c46986ac6de" providerId="ADAL" clId="{5997C252-0C82-445A-ABD1-9BD2D0ACD8E9}" dt="2024-10-09T10:11:38.808" v="0"/>
        <pc:sldMkLst>
          <pc:docMk/>
          <pc:sldMk cId="700934510" sldId="469"/>
        </pc:sldMkLst>
      </pc:sldChg>
      <pc:sldChg chg="add">
        <pc:chgData name="PARSONS, Emily (NHS SOUTH YORKSHIRE ICB - 03N)" userId="0e54fd1e-5f2a-456f-972e-2c46986ac6de" providerId="ADAL" clId="{5997C252-0C82-445A-ABD1-9BD2D0ACD8E9}" dt="2024-10-09T10:11:38.808" v="0"/>
        <pc:sldMkLst>
          <pc:docMk/>
          <pc:sldMk cId="3970385577" sldId="470"/>
        </pc:sldMkLst>
      </pc:sldChg>
      <pc:sldChg chg="del">
        <pc:chgData name="PARSONS, Emily (NHS SOUTH YORKSHIRE ICB - 03N)" userId="0e54fd1e-5f2a-456f-972e-2c46986ac6de" providerId="ADAL" clId="{5997C252-0C82-445A-ABD1-9BD2D0ACD8E9}" dt="2024-10-09T10:11:41.113" v="1" actId="47"/>
        <pc:sldMkLst>
          <pc:docMk/>
          <pc:sldMk cId="1100429816" sldId="513"/>
        </pc:sldMkLst>
      </pc:sldChg>
    </pc:docChg>
  </pc:docChgLst>
  <pc:docChgLst>
    <pc:chgData name="OBASI, Barbara (NHS SOUTH YORKSHIRE ICB - 03N)" userId="4d5651ca-6cd5-47b2-86c9-b7f7f15b9abe" providerId="ADAL" clId="{71BE5CFF-6FD8-4A4B-A00D-625DF23D5925}"/>
    <pc:docChg chg="modSld">
      <pc:chgData name="OBASI, Barbara (NHS SOUTH YORKSHIRE ICB - 03N)" userId="4d5651ca-6cd5-47b2-86c9-b7f7f15b9abe" providerId="ADAL" clId="{71BE5CFF-6FD8-4A4B-A00D-625DF23D5925}" dt="2024-06-27T10:30:40.650" v="24" actId="20577"/>
      <pc:docMkLst>
        <pc:docMk/>
      </pc:docMkLst>
      <pc:sldChg chg="modSp mod">
        <pc:chgData name="OBASI, Barbara (NHS SOUTH YORKSHIRE ICB - 03N)" userId="4d5651ca-6cd5-47b2-86c9-b7f7f15b9abe" providerId="ADAL" clId="{71BE5CFF-6FD8-4A4B-A00D-625DF23D5925}" dt="2024-06-27T10:30:28.437" v="7" actId="20577"/>
        <pc:sldMkLst>
          <pc:docMk/>
          <pc:sldMk cId="3622011291" sldId="257"/>
        </pc:sldMkLst>
        <pc:spChg chg="mod">
          <ac:chgData name="OBASI, Barbara (NHS SOUTH YORKSHIRE ICB - 03N)" userId="4d5651ca-6cd5-47b2-86c9-b7f7f15b9abe" providerId="ADAL" clId="{71BE5CFF-6FD8-4A4B-A00D-625DF23D5925}" dt="2024-06-27T10:30:28.437" v="7" actId="20577"/>
          <ac:spMkLst>
            <pc:docMk/>
            <pc:sldMk cId="3622011291" sldId="257"/>
            <ac:spMk id="5" creationId="{270BD421-CE1B-4176-A08C-7D28C8DD2BED}"/>
          </ac:spMkLst>
        </pc:spChg>
      </pc:sldChg>
      <pc:sldChg chg="modSp mod">
        <pc:chgData name="OBASI, Barbara (NHS SOUTH YORKSHIRE ICB - 03N)" userId="4d5651ca-6cd5-47b2-86c9-b7f7f15b9abe" providerId="ADAL" clId="{71BE5CFF-6FD8-4A4B-A00D-625DF23D5925}" dt="2024-06-27T10:30:40.650" v="24" actId="20577"/>
        <pc:sldMkLst>
          <pc:docMk/>
          <pc:sldMk cId="133745700" sldId="260"/>
        </pc:sldMkLst>
        <pc:spChg chg="mod">
          <ac:chgData name="OBASI, Barbara (NHS SOUTH YORKSHIRE ICB - 03N)" userId="4d5651ca-6cd5-47b2-86c9-b7f7f15b9abe" providerId="ADAL" clId="{71BE5CFF-6FD8-4A4B-A00D-625DF23D5925}" dt="2024-06-27T10:30:40.650" v="24" actId="20577"/>
          <ac:spMkLst>
            <pc:docMk/>
            <pc:sldMk cId="133745700" sldId="260"/>
            <ac:spMk id="4" creationId="{9E22553F-F7BB-4D6F-8FD6-5EFEFDACE308}"/>
          </ac:spMkLst>
        </pc:spChg>
      </pc:sldChg>
    </pc:docChg>
  </pc:docChgLst>
  <pc:docChgLst>
    <pc:chgData name="SLUCKA, Augustinas (NHS SOUTH YORKSHIRE ICB - 03N)" userId="S::augustinas.slucka@nhs.net::a907657d-1e14-4482-b922-160f5b340845" providerId="AD" clId="Web-{37FE2E79-67A2-5057-92A2-7C81DF50EA74}"/>
    <pc:docChg chg="addSld modSld">
      <pc:chgData name="SLUCKA, Augustinas (NHS SOUTH YORKSHIRE ICB - 03N)" userId="S::augustinas.slucka@nhs.net::a907657d-1e14-4482-b922-160f5b340845" providerId="AD" clId="Web-{37FE2E79-67A2-5057-92A2-7C81DF50EA74}" dt="2024-06-27T13:35:21.278" v="971" actId="20577"/>
      <pc:docMkLst>
        <pc:docMk/>
      </pc:docMkLst>
      <pc:sldChg chg="modSp add">
        <pc:chgData name="SLUCKA, Augustinas (NHS SOUTH YORKSHIRE ICB - 03N)" userId="S::augustinas.slucka@nhs.net::a907657d-1e14-4482-b922-160f5b340845" providerId="AD" clId="Web-{37FE2E79-67A2-5057-92A2-7C81DF50EA74}" dt="2024-06-27T12:48:51.127" v="354"/>
        <pc:sldMkLst>
          <pc:docMk/>
          <pc:sldMk cId="3158185686" sldId="269"/>
        </pc:sldMkLst>
        <pc:graphicFrameChg chg="mod modGraphic">
          <ac:chgData name="SLUCKA, Augustinas (NHS SOUTH YORKSHIRE ICB - 03N)" userId="S::augustinas.slucka@nhs.net::a907657d-1e14-4482-b922-160f5b340845" providerId="AD" clId="Web-{37FE2E79-67A2-5057-92A2-7C81DF50EA74}" dt="2024-06-27T12:48:51.127" v="354"/>
          <ac:graphicFrameMkLst>
            <pc:docMk/>
            <pc:sldMk cId="3158185686" sldId="269"/>
            <ac:graphicFrameMk id="2" creationId="{CD1A13AF-E6D2-EAC9-3CE2-7B8D699675F1}"/>
          </ac:graphicFrameMkLst>
        </pc:graphicFrameChg>
      </pc:sldChg>
      <pc:sldChg chg="delSp">
        <pc:chgData name="SLUCKA, Augustinas (NHS SOUTH YORKSHIRE ICB - 03N)" userId="S::augustinas.slucka@nhs.net::a907657d-1e14-4482-b922-160f5b340845" providerId="AD" clId="Web-{37FE2E79-67A2-5057-92A2-7C81DF50EA74}" dt="2024-06-27T12:54:27.151" v="629"/>
        <pc:sldMkLst>
          <pc:docMk/>
          <pc:sldMk cId="385546513" sldId="488"/>
        </pc:sldMkLst>
        <pc:picChg chg="del">
          <ac:chgData name="SLUCKA, Augustinas (NHS SOUTH YORKSHIRE ICB - 03N)" userId="S::augustinas.slucka@nhs.net::a907657d-1e14-4482-b922-160f5b340845" providerId="AD" clId="Web-{37FE2E79-67A2-5057-92A2-7C81DF50EA74}" dt="2024-06-27T12:54:27.151" v="629"/>
          <ac:picMkLst>
            <pc:docMk/>
            <pc:sldMk cId="385546513" sldId="488"/>
            <ac:picMk id="18" creationId="{544A9482-84DD-A02A-991D-02B80E94AEA4}"/>
          </ac:picMkLst>
        </pc:picChg>
      </pc:sldChg>
      <pc:sldChg chg="addSp delSp modSp new">
        <pc:chgData name="SLUCKA, Augustinas (NHS SOUTH YORKSHIRE ICB - 03N)" userId="S::augustinas.slucka@nhs.net::a907657d-1e14-4482-b922-160f5b340845" providerId="AD" clId="Web-{37FE2E79-67A2-5057-92A2-7C81DF50EA74}" dt="2024-06-27T13:21:16.989" v="740" actId="1076"/>
        <pc:sldMkLst>
          <pc:docMk/>
          <pc:sldMk cId="417249394" sldId="499"/>
        </pc:sldMkLst>
        <pc:spChg chg="mod">
          <ac:chgData name="SLUCKA, Augustinas (NHS SOUTH YORKSHIRE ICB - 03N)" userId="S::augustinas.slucka@nhs.net::a907657d-1e14-4482-b922-160f5b340845" providerId="AD" clId="Web-{37FE2E79-67A2-5057-92A2-7C81DF50EA74}" dt="2024-06-27T12:38:39.644" v="42" actId="20577"/>
          <ac:spMkLst>
            <pc:docMk/>
            <pc:sldMk cId="417249394" sldId="499"/>
            <ac:spMk id="2" creationId="{B6F1ABF6-E439-4B48-80F8-584655402A09}"/>
          </ac:spMkLst>
        </pc:spChg>
        <pc:spChg chg="add del mod">
          <ac:chgData name="SLUCKA, Augustinas (NHS SOUTH YORKSHIRE ICB - 03N)" userId="S::augustinas.slucka@nhs.net::a907657d-1e14-4482-b922-160f5b340845" providerId="AD" clId="Web-{37FE2E79-67A2-5057-92A2-7C81DF50EA74}" dt="2024-06-27T12:39:04.910" v="49"/>
          <ac:spMkLst>
            <pc:docMk/>
            <pc:sldMk cId="417249394" sldId="499"/>
            <ac:spMk id="3" creationId="{3C8663BB-8A84-AABF-6400-8A69026B7FA7}"/>
          </ac:spMkLst>
        </pc:spChg>
        <pc:spChg chg="add mod">
          <ac:chgData name="SLUCKA, Augustinas (NHS SOUTH YORKSHIRE ICB - 03N)" userId="S::augustinas.slucka@nhs.net::a907657d-1e14-4482-b922-160f5b340845" providerId="AD" clId="Web-{37FE2E79-67A2-5057-92A2-7C81DF50EA74}" dt="2024-06-27T13:19:33.079" v="718" actId="14100"/>
          <ac:spMkLst>
            <pc:docMk/>
            <pc:sldMk cId="417249394" sldId="499"/>
            <ac:spMk id="4" creationId="{2518F95C-0008-9AB1-8C9C-4B4619DE3B3E}"/>
          </ac:spMkLst>
        </pc:spChg>
        <pc:spChg chg="add del mod">
          <ac:chgData name="SLUCKA, Augustinas (NHS SOUTH YORKSHIRE ICB - 03N)" userId="S::augustinas.slucka@nhs.net::a907657d-1e14-4482-b922-160f5b340845" providerId="AD" clId="Web-{37FE2E79-67A2-5057-92A2-7C81DF50EA74}" dt="2024-06-27T13:19:13.048" v="711"/>
          <ac:spMkLst>
            <pc:docMk/>
            <pc:sldMk cId="417249394" sldId="499"/>
            <ac:spMk id="7" creationId="{EDEEB356-56F5-2E59-3A92-377D6199E036}"/>
          </ac:spMkLst>
        </pc:spChg>
        <pc:spChg chg="add mod">
          <ac:chgData name="SLUCKA, Augustinas (NHS SOUTH YORKSHIRE ICB - 03N)" userId="S::augustinas.slucka@nhs.net::a907657d-1e14-4482-b922-160f5b340845" providerId="AD" clId="Web-{37FE2E79-67A2-5057-92A2-7C81DF50EA74}" dt="2024-06-27T13:21:16.989" v="740" actId="1076"/>
          <ac:spMkLst>
            <pc:docMk/>
            <pc:sldMk cId="417249394" sldId="499"/>
            <ac:spMk id="9" creationId="{D2C95593-9C75-D78B-6B91-C541CBDB2284}"/>
          </ac:spMkLst>
        </pc:spChg>
        <pc:graphicFrameChg chg="add del mod ord modGraphic">
          <ac:chgData name="SLUCKA, Augustinas (NHS SOUTH YORKSHIRE ICB - 03N)" userId="S::augustinas.slucka@nhs.net::a907657d-1e14-4482-b922-160f5b340845" providerId="AD" clId="Web-{37FE2E79-67A2-5057-92A2-7C81DF50EA74}" dt="2024-06-27T12:36:06.172" v="12"/>
          <ac:graphicFrameMkLst>
            <pc:docMk/>
            <pc:sldMk cId="417249394" sldId="499"/>
            <ac:graphicFrameMk id="7" creationId="{B20F38D1-3C2F-130E-60DA-7F738AA6A4C8}"/>
          </ac:graphicFrameMkLst>
        </pc:graphicFrameChg>
        <pc:graphicFrameChg chg="add del mod ord modGraphic">
          <ac:chgData name="SLUCKA, Augustinas (NHS SOUTH YORKSHIRE ICB - 03N)" userId="S::augustinas.slucka@nhs.net::a907657d-1e14-4482-b922-160f5b340845" providerId="AD" clId="Web-{37FE2E79-67A2-5057-92A2-7C81DF50EA74}" dt="2024-06-27T12:39:00.691" v="48"/>
          <ac:graphicFrameMkLst>
            <pc:docMk/>
            <pc:sldMk cId="417249394" sldId="499"/>
            <ac:graphicFrameMk id="9" creationId="{854CB6AC-BD3D-33F4-0CD6-45653C855498}"/>
          </ac:graphicFrameMkLst>
        </pc:graphicFrameChg>
        <pc:graphicFrameChg chg="add del mod ord modGraphic">
          <ac:chgData name="SLUCKA, Augustinas (NHS SOUTH YORKSHIRE ICB - 03N)" userId="S::augustinas.slucka@nhs.net::a907657d-1e14-4482-b922-160f5b340845" providerId="AD" clId="Web-{37FE2E79-67A2-5057-92A2-7C81DF50EA74}" dt="2024-06-27T13:19:04.938" v="709"/>
          <ac:graphicFrameMkLst>
            <pc:docMk/>
            <pc:sldMk cId="417249394" sldId="499"/>
            <ac:graphicFrameMk id="11" creationId="{1D407887-6619-4DEB-3FA5-02AF039CCD8D}"/>
          </ac:graphicFrameMkLst>
        </pc:graphicFrameChg>
        <pc:picChg chg="add">
          <ac:chgData name="SLUCKA, Augustinas (NHS SOUTH YORKSHIRE ICB - 03N)" userId="S::augustinas.slucka@nhs.net::a907657d-1e14-4482-b922-160f5b340845" providerId="AD" clId="Web-{37FE2E79-67A2-5057-92A2-7C81DF50EA74}" dt="2024-06-27T12:34:40.279" v="2"/>
          <ac:picMkLst>
            <pc:docMk/>
            <pc:sldMk cId="417249394" sldId="499"/>
            <ac:picMk id="5" creationId="{07582374-9B6E-75F2-D6A2-172942CBE08F}"/>
          </ac:picMkLst>
        </pc:picChg>
        <pc:picChg chg="add mod">
          <ac:chgData name="SLUCKA, Augustinas (NHS SOUTH YORKSHIRE ICB - 03N)" userId="S::augustinas.slucka@nhs.net::a907657d-1e14-4482-b922-160f5b340845" providerId="AD" clId="Web-{37FE2E79-67A2-5057-92A2-7C81DF50EA74}" dt="2024-06-27T13:19:35.611" v="719" actId="1076"/>
          <ac:picMkLst>
            <pc:docMk/>
            <pc:sldMk cId="417249394" sldId="499"/>
            <ac:picMk id="12" creationId="{3F2B79C1-112C-AB82-27CF-D1CF3588BC0C}"/>
          </ac:picMkLst>
        </pc:picChg>
      </pc:sldChg>
      <pc:sldChg chg="addSp add replId">
        <pc:chgData name="SLUCKA, Augustinas (NHS SOUTH YORKSHIRE ICB - 03N)" userId="S::augustinas.slucka@nhs.net::a907657d-1e14-4482-b922-160f5b340845" providerId="AD" clId="Web-{37FE2E79-67A2-5057-92A2-7C81DF50EA74}" dt="2024-06-27T12:34:48.967" v="3"/>
        <pc:sldMkLst>
          <pc:docMk/>
          <pc:sldMk cId="2433204370" sldId="500"/>
        </pc:sldMkLst>
        <pc:picChg chg="add">
          <ac:chgData name="SLUCKA, Augustinas (NHS SOUTH YORKSHIRE ICB - 03N)" userId="S::augustinas.slucka@nhs.net::a907657d-1e14-4482-b922-160f5b340845" providerId="AD" clId="Web-{37FE2E79-67A2-5057-92A2-7C81DF50EA74}" dt="2024-06-27T12:34:48.967" v="3"/>
          <ac:picMkLst>
            <pc:docMk/>
            <pc:sldMk cId="2433204370" sldId="500"/>
            <ac:picMk id="5" creationId="{6CD7B662-E8B0-557A-D0FA-12DB495F3339}"/>
          </ac:picMkLst>
        </pc:picChg>
      </pc:sldChg>
      <pc:sldChg chg="modSp add replId">
        <pc:chgData name="SLUCKA, Augustinas (NHS SOUTH YORKSHIRE ICB - 03N)" userId="S::augustinas.slucka@nhs.net::a907657d-1e14-4482-b922-160f5b340845" providerId="AD" clId="Web-{37FE2E79-67A2-5057-92A2-7C81DF50EA74}" dt="2024-06-27T13:35:21.278" v="971" actId="20577"/>
        <pc:sldMkLst>
          <pc:docMk/>
          <pc:sldMk cId="2056185398" sldId="501"/>
        </pc:sldMkLst>
        <pc:spChg chg="mod">
          <ac:chgData name="SLUCKA, Augustinas (NHS SOUTH YORKSHIRE ICB - 03N)" userId="S::augustinas.slucka@nhs.net::a907657d-1e14-4482-b922-160f5b340845" providerId="AD" clId="Web-{37FE2E79-67A2-5057-92A2-7C81DF50EA74}" dt="2024-06-27T13:23:22.305" v="750" actId="20577"/>
          <ac:spMkLst>
            <pc:docMk/>
            <pc:sldMk cId="2056185398" sldId="501"/>
            <ac:spMk id="2" creationId="{B6F1ABF6-E439-4B48-80F8-584655402A09}"/>
          </ac:spMkLst>
        </pc:spChg>
        <pc:spChg chg="mod">
          <ac:chgData name="SLUCKA, Augustinas (NHS SOUTH YORKSHIRE ICB - 03N)" userId="S::augustinas.slucka@nhs.net::a907657d-1e14-4482-b922-160f5b340845" providerId="AD" clId="Web-{37FE2E79-67A2-5057-92A2-7C81DF50EA74}" dt="2024-06-27T13:35:21.278" v="971" actId="20577"/>
          <ac:spMkLst>
            <pc:docMk/>
            <pc:sldMk cId="2056185398" sldId="501"/>
            <ac:spMk id="4" creationId="{2518F95C-0008-9AB1-8C9C-4B4619DE3B3E}"/>
          </ac:spMkLst>
        </pc:spChg>
        <pc:spChg chg="mod">
          <ac:chgData name="SLUCKA, Augustinas (NHS SOUTH YORKSHIRE ICB - 03N)" userId="S::augustinas.slucka@nhs.net::a907657d-1e14-4482-b922-160f5b340845" providerId="AD" clId="Web-{37FE2E79-67A2-5057-92A2-7C81DF50EA74}" dt="2024-06-27T13:34:40.918" v="954" actId="20577"/>
          <ac:spMkLst>
            <pc:docMk/>
            <pc:sldMk cId="2056185398" sldId="501"/>
            <ac:spMk id="9" creationId="{D2C95593-9C75-D78B-6B91-C541CBDB2284}"/>
          </ac:spMkLst>
        </pc:spChg>
      </pc:sldChg>
      <pc:sldMasterChg chg="addSldLayout">
        <pc:chgData name="SLUCKA, Augustinas (NHS SOUTH YORKSHIRE ICB - 03N)" userId="S::augustinas.slucka@nhs.net::a907657d-1e14-4482-b922-160f5b340845" providerId="AD" clId="Web-{37FE2E79-67A2-5057-92A2-7C81DF50EA74}" dt="2024-06-27T12:36:16.141" v="13"/>
        <pc:sldMasterMkLst>
          <pc:docMk/>
          <pc:sldMasterMk cId="2840996047" sldId="2147483660"/>
        </pc:sldMasterMkLst>
        <pc:sldLayoutChg chg="add">
          <pc:chgData name="SLUCKA, Augustinas (NHS SOUTH YORKSHIRE ICB - 03N)" userId="S::augustinas.slucka@nhs.net::a907657d-1e14-4482-b922-160f5b340845" providerId="AD" clId="Web-{37FE2E79-67A2-5057-92A2-7C81DF50EA74}" dt="2024-06-27T12:36:16.141" v="13"/>
          <pc:sldLayoutMkLst>
            <pc:docMk/>
            <pc:sldMasterMk cId="2840996047" sldId="2147483660"/>
            <pc:sldLayoutMk cId="2896725846" sldId="2147483672"/>
          </pc:sldLayoutMkLst>
        </pc:sldLayoutChg>
      </pc:sldMasterChg>
    </pc:docChg>
  </pc:docChgLst>
  <pc:docChgLst>
    <pc:chgData name="KEBELL, Sharron (NHS SOUTH YORKSHIRE ICB - 03N)" userId="S::sharron.kebell@nhs.net::11433eb4-e857-43f0-b616-d8e7ba48005d" providerId="AD" clId="Web-{BF34F68B-A9DC-4554-9B9A-ADD38F6D4139}"/>
    <pc:docChg chg="modSld">
      <pc:chgData name="KEBELL, Sharron (NHS SOUTH YORKSHIRE ICB - 03N)" userId="S::sharron.kebell@nhs.net::11433eb4-e857-43f0-b616-d8e7ba48005d" providerId="AD" clId="Web-{BF34F68B-A9DC-4554-9B9A-ADD38F6D4139}" dt="2024-05-07T08:51:25.882" v="81" actId="20577"/>
      <pc:docMkLst>
        <pc:docMk/>
      </pc:docMkLst>
      <pc:sldChg chg="modSp">
        <pc:chgData name="KEBELL, Sharron (NHS SOUTH YORKSHIRE ICB - 03N)" userId="S::sharron.kebell@nhs.net::11433eb4-e857-43f0-b616-d8e7ba48005d" providerId="AD" clId="Web-{BF34F68B-A9DC-4554-9B9A-ADD38F6D4139}" dt="2024-05-07T08:51:25.882" v="81" actId="20577"/>
        <pc:sldMkLst>
          <pc:docMk/>
          <pc:sldMk cId="2757172144" sldId="486"/>
        </pc:sldMkLst>
        <pc:spChg chg="mod">
          <ac:chgData name="KEBELL, Sharron (NHS SOUTH YORKSHIRE ICB - 03N)" userId="S::sharron.kebell@nhs.net::11433eb4-e857-43f0-b616-d8e7ba48005d" providerId="AD" clId="Web-{BF34F68B-A9DC-4554-9B9A-ADD38F6D4139}" dt="2024-05-07T08:51:25.882" v="81" actId="20577"/>
          <ac:spMkLst>
            <pc:docMk/>
            <pc:sldMk cId="2757172144" sldId="486"/>
            <ac:spMk id="3" creationId="{21F63E19-DD40-A556-E4CB-507760BF4712}"/>
          </ac:spMkLst>
        </pc:spChg>
      </pc:sldChg>
    </pc:docChg>
  </pc:docChgLst>
  <pc:docChgLst>
    <pc:chgData name="HUTCHISON, Ian (NHS SOUTH YORKSHIRE ICB - 03N)" userId="S::ian.hutchison@nhs.net::edc2c103-3a94-4a6f-b759-7d9fa5696813" providerId="AD" clId="Web-{A11F3DAA-5F48-8EB5-23F9-A1E2BE300986}"/>
    <pc:docChg chg="modSld">
      <pc:chgData name="HUTCHISON, Ian (NHS SOUTH YORKSHIRE ICB - 03N)" userId="S::ian.hutchison@nhs.net::edc2c103-3a94-4a6f-b759-7d9fa5696813" providerId="AD" clId="Web-{A11F3DAA-5F48-8EB5-23F9-A1E2BE300986}" dt="2024-05-28T11:01:35.261" v="1" actId="20577"/>
      <pc:docMkLst>
        <pc:docMk/>
      </pc:docMkLst>
      <pc:sldChg chg="modSp">
        <pc:chgData name="HUTCHISON, Ian (NHS SOUTH YORKSHIRE ICB - 03N)" userId="S::ian.hutchison@nhs.net::edc2c103-3a94-4a6f-b759-7d9fa5696813" providerId="AD" clId="Web-{A11F3DAA-5F48-8EB5-23F9-A1E2BE300986}" dt="2024-05-28T11:01:35.261" v="1" actId="20577"/>
        <pc:sldMkLst>
          <pc:docMk/>
          <pc:sldMk cId="436486879" sldId="495"/>
        </pc:sldMkLst>
        <pc:spChg chg="mod">
          <ac:chgData name="HUTCHISON, Ian (NHS SOUTH YORKSHIRE ICB - 03N)" userId="S::ian.hutchison@nhs.net::edc2c103-3a94-4a6f-b759-7d9fa5696813" providerId="AD" clId="Web-{A11F3DAA-5F48-8EB5-23F9-A1E2BE300986}" dt="2024-05-28T11:01:35.261" v="1" actId="20577"/>
          <ac:spMkLst>
            <pc:docMk/>
            <pc:sldMk cId="436486879" sldId="495"/>
            <ac:spMk id="3" creationId="{3A9B4207-01CC-E2AF-B8FE-788F260E0C94}"/>
          </ac:spMkLst>
        </pc:spChg>
      </pc:sldChg>
    </pc:docChg>
  </pc:docChgLst>
  <pc:docChgLst>
    <pc:chgData name="KEBELL, Sharron (NHS SOUTH YORKSHIRE ICB - 03N)" userId="S::sharron.kebell@nhs.net::11433eb4-e857-43f0-b616-d8e7ba48005d" providerId="AD" clId="Web-{6A5B03F7-498F-4C91-9A5D-733E45BAEEB1}"/>
    <pc:docChg chg="modSld">
      <pc:chgData name="KEBELL, Sharron (NHS SOUTH YORKSHIRE ICB - 03N)" userId="S::sharron.kebell@nhs.net::11433eb4-e857-43f0-b616-d8e7ba48005d" providerId="AD" clId="Web-{6A5B03F7-498F-4C91-9A5D-733E45BAEEB1}" dt="2024-05-07T08:57:09.461" v="5" actId="20577"/>
      <pc:docMkLst>
        <pc:docMk/>
      </pc:docMkLst>
      <pc:sldChg chg="modSp">
        <pc:chgData name="KEBELL, Sharron (NHS SOUTH YORKSHIRE ICB - 03N)" userId="S::sharron.kebell@nhs.net::11433eb4-e857-43f0-b616-d8e7ba48005d" providerId="AD" clId="Web-{6A5B03F7-498F-4C91-9A5D-733E45BAEEB1}" dt="2024-05-07T08:57:09.461" v="5" actId="20577"/>
        <pc:sldMkLst>
          <pc:docMk/>
          <pc:sldMk cId="2757172144" sldId="486"/>
        </pc:sldMkLst>
        <pc:spChg chg="mod">
          <ac:chgData name="KEBELL, Sharron (NHS SOUTH YORKSHIRE ICB - 03N)" userId="S::sharron.kebell@nhs.net::11433eb4-e857-43f0-b616-d8e7ba48005d" providerId="AD" clId="Web-{6A5B03F7-498F-4C91-9A5D-733E45BAEEB1}" dt="2024-05-07T08:57:09.461" v="5" actId="20577"/>
          <ac:spMkLst>
            <pc:docMk/>
            <pc:sldMk cId="2757172144" sldId="486"/>
            <ac:spMk id="3" creationId="{21F63E19-DD40-A556-E4CB-507760BF4712}"/>
          </ac:spMkLst>
        </pc:spChg>
      </pc:sldChg>
    </pc:docChg>
  </pc:docChgLst>
  <pc:docChgLst>
    <pc:chgData name="KEBELL, Sharron (NHS SOUTH YORKSHIRE ICB - 03N)" userId="S::sharron.kebell@nhs.net::11433eb4-e857-43f0-b616-d8e7ba48005d" providerId="AD" clId="Web-{83921CB2-7205-4C26-B20E-03B0BF748AE2}"/>
    <pc:docChg chg="modSld">
      <pc:chgData name="KEBELL, Sharron (NHS SOUTH YORKSHIRE ICB - 03N)" userId="S::sharron.kebell@nhs.net::11433eb4-e857-43f0-b616-d8e7ba48005d" providerId="AD" clId="Web-{83921CB2-7205-4C26-B20E-03B0BF748AE2}" dt="2024-05-06T15:41:24.662" v="15" actId="14100"/>
      <pc:docMkLst>
        <pc:docMk/>
      </pc:docMkLst>
      <pc:sldChg chg="modSp">
        <pc:chgData name="KEBELL, Sharron (NHS SOUTH YORKSHIRE ICB - 03N)" userId="S::sharron.kebell@nhs.net::11433eb4-e857-43f0-b616-d8e7ba48005d" providerId="AD" clId="Web-{83921CB2-7205-4C26-B20E-03B0BF748AE2}" dt="2024-05-06T15:41:24.662" v="15" actId="14100"/>
        <pc:sldMkLst>
          <pc:docMk/>
          <pc:sldMk cId="2757172144" sldId="486"/>
        </pc:sldMkLst>
        <pc:spChg chg="mod">
          <ac:chgData name="KEBELL, Sharron (NHS SOUTH YORKSHIRE ICB - 03N)" userId="S::sharron.kebell@nhs.net::11433eb4-e857-43f0-b616-d8e7ba48005d" providerId="AD" clId="Web-{83921CB2-7205-4C26-B20E-03B0BF748AE2}" dt="2024-05-06T15:41:24.662" v="15" actId="14100"/>
          <ac:spMkLst>
            <pc:docMk/>
            <pc:sldMk cId="2757172144" sldId="486"/>
            <ac:spMk id="2" creationId="{B11E4B96-CB9E-2717-24A6-8E82E851ACED}"/>
          </ac:spMkLst>
        </pc:spChg>
        <pc:spChg chg="mod">
          <ac:chgData name="KEBELL, Sharron (NHS SOUTH YORKSHIRE ICB - 03N)" userId="S::sharron.kebell@nhs.net::11433eb4-e857-43f0-b616-d8e7ba48005d" providerId="AD" clId="Web-{83921CB2-7205-4C26-B20E-03B0BF748AE2}" dt="2024-05-06T15:41:17.053" v="14" actId="14100"/>
          <ac:spMkLst>
            <pc:docMk/>
            <pc:sldMk cId="2757172144" sldId="486"/>
            <ac:spMk id="3" creationId="{21F63E19-DD40-A556-E4CB-507760BF4712}"/>
          </ac:spMkLst>
        </pc:spChg>
      </pc:sldChg>
    </pc:docChg>
  </pc:docChgLst>
  <pc:docChgLst>
    <pc:chgData name="SLUCKA, Augustinas (NHS SOUTH YORKSHIRE ICB - 03N)" userId="S::augustinas.slucka@nhs.net::a907657d-1e14-4482-b922-160f5b340845" providerId="AD" clId="Web-{B9FFA754-690B-F949-9CD7-66DDC7178FFA}"/>
    <pc:docChg chg="modSld">
      <pc:chgData name="SLUCKA, Augustinas (NHS SOUTH YORKSHIRE ICB - 03N)" userId="S::augustinas.slucka@nhs.net::a907657d-1e14-4482-b922-160f5b340845" providerId="AD" clId="Web-{B9FFA754-690B-F949-9CD7-66DDC7178FFA}" dt="2024-07-19T13:38:53.884" v="2" actId="1076"/>
      <pc:docMkLst>
        <pc:docMk/>
      </pc:docMkLst>
      <pc:sldChg chg="modSp">
        <pc:chgData name="SLUCKA, Augustinas (NHS SOUTH YORKSHIRE ICB - 03N)" userId="S::augustinas.slucka@nhs.net::a907657d-1e14-4482-b922-160f5b340845" providerId="AD" clId="Web-{B9FFA754-690B-F949-9CD7-66DDC7178FFA}" dt="2024-07-19T13:38:53.884" v="2" actId="1076"/>
        <pc:sldMkLst>
          <pc:docMk/>
          <pc:sldMk cId="1206947686" sldId="269"/>
        </pc:sldMkLst>
        <pc:graphicFrameChg chg="mod modGraphic">
          <ac:chgData name="SLUCKA, Augustinas (NHS SOUTH YORKSHIRE ICB - 03N)" userId="S::augustinas.slucka@nhs.net::a907657d-1e14-4482-b922-160f5b340845" providerId="AD" clId="Web-{B9FFA754-690B-F949-9CD7-66DDC7178FFA}" dt="2024-07-19T13:38:53.884" v="2" actId="1076"/>
          <ac:graphicFrameMkLst>
            <pc:docMk/>
            <pc:sldMk cId="1206947686" sldId="269"/>
            <ac:graphicFrameMk id="2" creationId="{CD1A13AF-E6D2-EAC9-3CE2-7B8D699675F1}"/>
          </ac:graphicFrameMkLst>
        </pc:graphicFrameChg>
      </pc:sldChg>
    </pc:docChg>
  </pc:docChgLst>
  <pc:docChgLst>
    <pc:chgData name="VASILE, Diana (NHS SOUTH YORKSHIRE ICB - 03N)" userId="S::diana.vasile@nhs.net::6c2266ed-2687-41ab-8a3c-01eba73a717b" providerId="AD" clId="Web-{46D26C8B-D1C1-046D-3893-78CFCE81D174}"/>
    <pc:docChg chg="addSld delSld modSld">
      <pc:chgData name="VASILE, Diana (NHS SOUTH YORKSHIRE ICB - 03N)" userId="S::diana.vasile@nhs.net::6c2266ed-2687-41ab-8a3c-01eba73a717b" providerId="AD" clId="Web-{46D26C8B-D1C1-046D-3893-78CFCE81D174}" dt="2024-08-29T09:12:47.121" v="5" actId="20577"/>
      <pc:docMkLst>
        <pc:docMk/>
      </pc:docMkLst>
      <pc:sldChg chg="del">
        <pc:chgData name="VASILE, Diana (NHS SOUTH YORKSHIRE ICB - 03N)" userId="S::diana.vasile@nhs.net::6c2266ed-2687-41ab-8a3c-01eba73a717b" providerId="AD" clId="Web-{46D26C8B-D1C1-046D-3893-78CFCE81D174}" dt="2024-08-29T09:12:16.479" v="1"/>
        <pc:sldMkLst>
          <pc:docMk/>
          <pc:sldMk cId="671808905" sldId="509"/>
        </pc:sldMkLst>
      </pc:sldChg>
      <pc:sldChg chg="modSp add">
        <pc:chgData name="VASILE, Diana (NHS SOUTH YORKSHIRE ICB - 03N)" userId="S::diana.vasile@nhs.net::6c2266ed-2687-41ab-8a3c-01eba73a717b" providerId="AD" clId="Web-{46D26C8B-D1C1-046D-3893-78CFCE81D174}" dt="2024-08-29T09:12:47.121" v="5" actId="20577"/>
        <pc:sldMkLst>
          <pc:docMk/>
          <pc:sldMk cId="961993607" sldId="510"/>
        </pc:sldMkLst>
        <pc:spChg chg="mod">
          <ac:chgData name="VASILE, Diana (NHS SOUTH YORKSHIRE ICB - 03N)" userId="S::diana.vasile@nhs.net::6c2266ed-2687-41ab-8a3c-01eba73a717b" providerId="AD" clId="Web-{46D26C8B-D1C1-046D-3893-78CFCE81D174}" dt="2024-08-29T09:12:47.121" v="5" actId="20577"/>
          <ac:spMkLst>
            <pc:docMk/>
            <pc:sldMk cId="961993607" sldId="510"/>
            <ac:spMk id="2" creationId="{8F2AB183-FD90-D1DE-AAB5-9B127D0E3F40}"/>
          </ac:spMkLst>
        </pc:spChg>
      </pc:sldChg>
    </pc:docChg>
  </pc:docChgLst>
  <pc:docChgLst>
    <pc:chgData name="RIGBY, Jill (NHS SOUTH YORKSHIRE ICB - 03N)" userId="S::jill.rigby@nhs.net::1fed904c-834a-4561-b695-8c5857d82455" providerId="AD" clId="Web-{F068A22C-36D6-4FCD-B865-6A54E3913E22}"/>
    <pc:docChg chg="addSld delSld modSld">
      <pc:chgData name="RIGBY, Jill (NHS SOUTH YORKSHIRE ICB - 03N)" userId="S::jill.rigby@nhs.net::1fed904c-834a-4561-b695-8c5857d82455" providerId="AD" clId="Web-{F068A22C-36D6-4FCD-B865-6A54E3913E22}" dt="2024-10-01T15:09:36.310" v="65" actId="20577"/>
      <pc:docMkLst>
        <pc:docMk/>
      </pc:docMkLst>
      <pc:sldChg chg="modSp del">
        <pc:chgData name="RIGBY, Jill (NHS SOUTH YORKSHIRE ICB - 03N)" userId="S::jill.rigby@nhs.net::1fed904c-834a-4561-b695-8c5857d82455" providerId="AD" clId="Web-{F068A22C-36D6-4FCD-B865-6A54E3913E22}" dt="2024-10-01T15:02:34.220" v="38"/>
        <pc:sldMkLst>
          <pc:docMk/>
          <pc:sldMk cId="1089278080" sldId="514"/>
        </pc:sldMkLst>
        <pc:spChg chg="mod">
          <ac:chgData name="RIGBY, Jill (NHS SOUTH YORKSHIRE ICB - 03N)" userId="S::jill.rigby@nhs.net::1fed904c-834a-4561-b695-8c5857d82455" providerId="AD" clId="Web-{F068A22C-36D6-4FCD-B865-6A54E3913E22}" dt="2024-10-01T15:00:46.260" v="7" actId="20577"/>
          <ac:spMkLst>
            <pc:docMk/>
            <pc:sldMk cId="1089278080" sldId="514"/>
            <ac:spMk id="9" creationId="{D4AF36D0-2578-FEA4-7C8F-E3992710B210}"/>
          </ac:spMkLst>
        </pc:spChg>
      </pc:sldChg>
      <pc:sldChg chg="modSp add replId">
        <pc:chgData name="RIGBY, Jill (NHS SOUTH YORKSHIRE ICB - 03N)" userId="S::jill.rigby@nhs.net::1fed904c-834a-4561-b695-8c5857d82455" providerId="AD" clId="Web-{F068A22C-36D6-4FCD-B865-6A54E3913E22}" dt="2024-10-01T15:09:36.310" v="65" actId="20577"/>
        <pc:sldMkLst>
          <pc:docMk/>
          <pc:sldMk cId="2009413687" sldId="515"/>
        </pc:sldMkLst>
        <pc:spChg chg="mod">
          <ac:chgData name="RIGBY, Jill (NHS SOUTH YORKSHIRE ICB - 03N)" userId="S::jill.rigby@nhs.net::1fed904c-834a-4561-b695-8c5857d82455" providerId="AD" clId="Web-{F068A22C-36D6-4FCD-B865-6A54E3913E22}" dt="2024-10-01T15:01:15.075" v="17" actId="20577"/>
          <ac:spMkLst>
            <pc:docMk/>
            <pc:sldMk cId="2009413687" sldId="515"/>
            <ac:spMk id="2" creationId="{773A5C49-DB24-7632-8DCB-D0DAACC73F37}"/>
          </ac:spMkLst>
        </pc:spChg>
        <pc:spChg chg="mod">
          <ac:chgData name="RIGBY, Jill (NHS SOUTH YORKSHIRE ICB - 03N)" userId="S::jill.rigby@nhs.net::1fed904c-834a-4561-b695-8c5857d82455" providerId="AD" clId="Web-{F068A22C-36D6-4FCD-B865-6A54E3913E22}" dt="2024-10-01T15:09:36.310" v="65" actId="20577"/>
          <ac:spMkLst>
            <pc:docMk/>
            <pc:sldMk cId="2009413687" sldId="515"/>
            <ac:spMk id="3" creationId="{535AC7EF-B2DF-72A7-F27B-28AB83117771}"/>
          </ac:spMkLst>
        </pc:spChg>
      </pc:sldChg>
    </pc:docChg>
  </pc:docChgLst>
  <pc:docChgLst>
    <pc:chgData name="OBASI, Barbara (NHS SOUTH YORKSHIRE ICB - 03N)" userId="S::barbara.obasi@nhs.net::4d5651ca-6cd5-47b2-86c9-b7f7f15b9abe" providerId="AD" clId="Web-{D5E24B75-ED2D-5504-DAEA-0CD81CE33C90}"/>
    <pc:docChg chg="modSld">
      <pc:chgData name="OBASI, Barbara (NHS SOUTH YORKSHIRE ICB - 03N)" userId="S::barbara.obasi@nhs.net::4d5651ca-6cd5-47b2-86c9-b7f7f15b9abe" providerId="AD" clId="Web-{D5E24B75-ED2D-5504-DAEA-0CD81CE33C90}" dt="2024-08-27T15:31:39.038" v="2" actId="20577"/>
      <pc:docMkLst>
        <pc:docMk/>
      </pc:docMkLst>
      <pc:sldChg chg="modSp">
        <pc:chgData name="OBASI, Barbara (NHS SOUTH YORKSHIRE ICB - 03N)" userId="S::barbara.obasi@nhs.net::4d5651ca-6cd5-47b2-86c9-b7f7f15b9abe" providerId="AD" clId="Web-{D5E24B75-ED2D-5504-DAEA-0CD81CE33C90}" dt="2024-08-27T15:31:39.038" v="2" actId="20577"/>
        <pc:sldMkLst>
          <pc:docMk/>
          <pc:sldMk cId="3622011291" sldId="257"/>
        </pc:sldMkLst>
        <pc:spChg chg="mod">
          <ac:chgData name="OBASI, Barbara (NHS SOUTH YORKSHIRE ICB - 03N)" userId="S::barbara.obasi@nhs.net::4d5651ca-6cd5-47b2-86c9-b7f7f15b9abe" providerId="AD" clId="Web-{D5E24B75-ED2D-5504-DAEA-0CD81CE33C90}" dt="2024-08-27T15:31:39.038" v="2" actId="20577"/>
          <ac:spMkLst>
            <pc:docMk/>
            <pc:sldMk cId="3622011291" sldId="257"/>
            <ac:spMk id="5" creationId="{270BD421-CE1B-4176-A08C-7D28C8DD2BED}"/>
          </ac:spMkLst>
        </pc:spChg>
      </pc:sldChg>
    </pc:docChg>
  </pc:docChgLst>
  <pc:docChgLst>
    <pc:chgData name="OBASI, Barbara (NHS SOUTH YORKSHIRE ICB - 03N)" userId="4d5651ca-6cd5-47b2-86c9-b7f7f15b9abe" providerId="ADAL" clId="{BEAFD0CE-E04D-D14F-8E80-682BC03263EA}"/>
    <pc:docChg chg="undo custSel addSld delSld modSld">
      <pc:chgData name="OBASI, Barbara (NHS SOUTH YORKSHIRE ICB - 03N)" userId="4d5651ca-6cd5-47b2-86c9-b7f7f15b9abe" providerId="ADAL" clId="{BEAFD0CE-E04D-D14F-8E80-682BC03263EA}" dt="2024-05-08T13:59:41.910" v="2269" actId="207"/>
      <pc:docMkLst>
        <pc:docMk/>
      </pc:docMkLst>
      <pc:sldChg chg="modSp mod">
        <pc:chgData name="OBASI, Barbara (NHS SOUTH YORKSHIRE ICB - 03N)" userId="4d5651ca-6cd5-47b2-86c9-b7f7f15b9abe" providerId="ADAL" clId="{BEAFD0CE-E04D-D14F-8E80-682BC03263EA}" dt="2024-05-08T08:55:38.080" v="86" actId="20577"/>
        <pc:sldMkLst>
          <pc:docMk/>
          <pc:sldMk cId="133745700" sldId="260"/>
        </pc:sldMkLst>
        <pc:spChg chg="mod">
          <ac:chgData name="OBASI, Barbara (NHS SOUTH YORKSHIRE ICB - 03N)" userId="4d5651ca-6cd5-47b2-86c9-b7f7f15b9abe" providerId="ADAL" clId="{BEAFD0CE-E04D-D14F-8E80-682BC03263EA}" dt="2024-05-08T08:55:38.080" v="86" actId="20577"/>
          <ac:spMkLst>
            <pc:docMk/>
            <pc:sldMk cId="133745700" sldId="260"/>
            <ac:spMk id="4" creationId="{9E22553F-F7BB-4D6F-8FD6-5EFEFDACE308}"/>
          </ac:spMkLst>
        </pc:spChg>
        <pc:picChg chg="mod">
          <ac:chgData name="OBASI, Barbara (NHS SOUTH YORKSHIRE ICB - 03N)" userId="4d5651ca-6cd5-47b2-86c9-b7f7f15b9abe" providerId="ADAL" clId="{BEAFD0CE-E04D-D14F-8E80-682BC03263EA}" dt="2024-05-08T08:54:06.695" v="19" actId="1076"/>
          <ac:picMkLst>
            <pc:docMk/>
            <pc:sldMk cId="133745700" sldId="260"/>
            <ac:picMk id="5" creationId="{D56A7A72-6D4C-4981-BC5F-0228FC5C4AA4}"/>
          </ac:picMkLst>
        </pc:picChg>
      </pc:sldChg>
      <pc:sldChg chg="modNotesTx">
        <pc:chgData name="OBASI, Barbara (NHS SOUTH YORKSHIRE ICB - 03N)" userId="4d5651ca-6cd5-47b2-86c9-b7f7f15b9abe" providerId="ADAL" clId="{BEAFD0CE-E04D-D14F-8E80-682BC03263EA}" dt="2024-05-08T08:56:06.295" v="87" actId="20577"/>
        <pc:sldMkLst>
          <pc:docMk/>
          <pc:sldMk cId="4151074527" sldId="261"/>
        </pc:sldMkLst>
      </pc:sldChg>
      <pc:sldChg chg="modSp del mod">
        <pc:chgData name="OBASI, Barbara (NHS SOUTH YORKSHIRE ICB - 03N)" userId="4d5651ca-6cd5-47b2-86c9-b7f7f15b9abe" providerId="ADAL" clId="{BEAFD0CE-E04D-D14F-8E80-682BC03263EA}" dt="2024-05-08T11:01:41.222" v="664" actId="2696"/>
        <pc:sldMkLst>
          <pc:docMk/>
          <pc:sldMk cId="1426344429" sldId="451"/>
        </pc:sldMkLst>
        <pc:spChg chg="mod">
          <ac:chgData name="OBASI, Barbara (NHS SOUTH YORKSHIRE ICB - 03N)" userId="4d5651ca-6cd5-47b2-86c9-b7f7f15b9abe" providerId="ADAL" clId="{BEAFD0CE-E04D-D14F-8E80-682BC03263EA}" dt="2024-05-08T09:10:17.569" v="166" actId="20577"/>
          <ac:spMkLst>
            <pc:docMk/>
            <pc:sldMk cId="1426344429" sldId="451"/>
            <ac:spMk id="2" creationId="{773A5C49-DB24-7632-8DCB-D0DAACC73F37}"/>
          </ac:spMkLst>
        </pc:spChg>
        <pc:spChg chg="mod">
          <ac:chgData name="OBASI, Barbara (NHS SOUTH YORKSHIRE ICB - 03N)" userId="4d5651ca-6cd5-47b2-86c9-b7f7f15b9abe" providerId="ADAL" clId="{BEAFD0CE-E04D-D14F-8E80-682BC03263EA}" dt="2024-05-08T09:20:40.015" v="179" actId="27636"/>
          <ac:spMkLst>
            <pc:docMk/>
            <pc:sldMk cId="1426344429" sldId="451"/>
            <ac:spMk id="3" creationId="{535AC7EF-B2DF-72A7-F27B-28AB83117771}"/>
          </ac:spMkLst>
        </pc:spChg>
      </pc:sldChg>
      <pc:sldChg chg="modSp mod">
        <pc:chgData name="OBASI, Barbara (NHS SOUTH YORKSHIRE ICB - 03N)" userId="4d5651ca-6cd5-47b2-86c9-b7f7f15b9abe" providerId="ADAL" clId="{BEAFD0CE-E04D-D14F-8E80-682BC03263EA}" dt="2024-05-08T08:56:53.950" v="110" actId="20577"/>
        <pc:sldMkLst>
          <pc:docMk/>
          <pc:sldMk cId="514173097" sldId="453"/>
        </pc:sldMkLst>
        <pc:spChg chg="mod">
          <ac:chgData name="OBASI, Barbara (NHS SOUTH YORKSHIRE ICB - 03N)" userId="4d5651ca-6cd5-47b2-86c9-b7f7f15b9abe" providerId="ADAL" clId="{BEAFD0CE-E04D-D14F-8E80-682BC03263EA}" dt="2024-05-08T08:56:53.950" v="110" actId="20577"/>
          <ac:spMkLst>
            <pc:docMk/>
            <pc:sldMk cId="514173097" sldId="453"/>
            <ac:spMk id="5" creationId="{5B53C90A-D909-4018-A4D3-37A5EF86BC10}"/>
          </ac:spMkLst>
        </pc:spChg>
      </pc:sldChg>
      <pc:sldChg chg="del">
        <pc:chgData name="OBASI, Barbara (NHS SOUTH YORKSHIRE ICB - 03N)" userId="4d5651ca-6cd5-47b2-86c9-b7f7f15b9abe" providerId="ADAL" clId="{BEAFD0CE-E04D-D14F-8E80-682BC03263EA}" dt="2024-05-08T11:01:51.831" v="665" actId="2696"/>
        <pc:sldMkLst>
          <pc:docMk/>
          <pc:sldMk cId="1712409671" sldId="465"/>
        </pc:sldMkLst>
      </pc:sldChg>
      <pc:sldChg chg="addSp modSp mod">
        <pc:chgData name="OBASI, Barbara (NHS SOUTH YORKSHIRE ICB - 03N)" userId="4d5651ca-6cd5-47b2-86c9-b7f7f15b9abe" providerId="ADAL" clId="{BEAFD0CE-E04D-D14F-8E80-682BC03263EA}" dt="2024-05-08T11:03:43.336" v="682" actId="1076"/>
        <pc:sldMkLst>
          <pc:docMk/>
          <pc:sldMk cId="4028536410" sldId="470"/>
        </pc:sldMkLst>
        <pc:spChg chg="mod">
          <ac:chgData name="OBASI, Barbara (NHS SOUTH YORKSHIRE ICB - 03N)" userId="4d5651ca-6cd5-47b2-86c9-b7f7f15b9abe" providerId="ADAL" clId="{BEAFD0CE-E04D-D14F-8E80-682BC03263EA}" dt="2024-05-08T09:01:14.146" v="134" actId="20577"/>
          <ac:spMkLst>
            <pc:docMk/>
            <pc:sldMk cId="4028536410" sldId="470"/>
            <ac:spMk id="2" creationId="{773A5C49-DB24-7632-8DCB-D0DAACC73F37}"/>
          </ac:spMkLst>
        </pc:spChg>
        <pc:picChg chg="add mod">
          <ac:chgData name="OBASI, Barbara (NHS SOUTH YORKSHIRE ICB - 03N)" userId="4d5651ca-6cd5-47b2-86c9-b7f7f15b9abe" providerId="ADAL" clId="{BEAFD0CE-E04D-D14F-8E80-682BC03263EA}" dt="2024-05-08T11:03:43.336" v="682" actId="1076"/>
          <ac:picMkLst>
            <pc:docMk/>
            <pc:sldMk cId="4028536410" sldId="470"/>
            <ac:picMk id="4" creationId="{C73D250C-6639-330A-6D2E-3084723261B2}"/>
          </ac:picMkLst>
        </pc:picChg>
      </pc:sldChg>
      <pc:sldChg chg="addSp modSp mod">
        <pc:chgData name="OBASI, Barbara (NHS SOUTH YORKSHIRE ICB - 03N)" userId="4d5651ca-6cd5-47b2-86c9-b7f7f15b9abe" providerId="ADAL" clId="{BEAFD0CE-E04D-D14F-8E80-682BC03263EA}" dt="2024-05-08T13:59:13.742" v="2266" actId="207"/>
        <pc:sldMkLst>
          <pc:docMk/>
          <pc:sldMk cId="3293823833" sldId="473"/>
        </pc:sldMkLst>
        <pc:spChg chg="mod">
          <ac:chgData name="OBASI, Barbara (NHS SOUTH YORKSHIRE ICB - 03N)" userId="4d5651ca-6cd5-47b2-86c9-b7f7f15b9abe" providerId="ADAL" clId="{BEAFD0CE-E04D-D14F-8E80-682BC03263EA}" dt="2024-05-08T12:33:49.452" v="1369" actId="1076"/>
          <ac:spMkLst>
            <pc:docMk/>
            <pc:sldMk cId="3293823833" sldId="473"/>
            <ac:spMk id="2" creationId="{57651088-0813-1924-7FBE-CD7EEDABFF14}"/>
          </ac:spMkLst>
        </pc:spChg>
        <pc:spChg chg="mod">
          <ac:chgData name="OBASI, Barbara (NHS SOUTH YORKSHIRE ICB - 03N)" userId="4d5651ca-6cd5-47b2-86c9-b7f7f15b9abe" providerId="ADAL" clId="{BEAFD0CE-E04D-D14F-8E80-682BC03263EA}" dt="2024-05-08T13:59:13.742" v="2266" actId="207"/>
          <ac:spMkLst>
            <pc:docMk/>
            <pc:sldMk cId="3293823833" sldId="473"/>
            <ac:spMk id="3" creationId="{A42495EB-D5AA-B502-B2F7-13F2291207AD}"/>
          </ac:spMkLst>
        </pc:spChg>
        <pc:picChg chg="add mod">
          <ac:chgData name="OBASI, Barbara (NHS SOUTH YORKSHIRE ICB - 03N)" userId="4d5651ca-6cd5-47b2-86c9-b7f7f15b9abe" providerId="ADAL" clId="{BEAFD0CE-E04D-D14F-8E80-682BC03263EA}" dt="2024-05-08T12:33:42.168" v="1368"/>
          <ac:picMkLst>
            <pc:docMk/>
            <pc:sldMk cId="3293823833" sldId="473"/>
            <ac:picMk id="4" creationId="{9239845D-E471-3243-08A8-3701861CCB8D}"/>
          </ac:picMkLst>
        </pc:picChg>
        <pc:picChg chg="add mod">
          <ac:chgData name="OBASI, Barbara (NHS SOUTH YORKSHIRE ICB - 03N)" userId="4d5651ca-6cd5-47b2-86c9-b7f7f15b9abe" providerId="ADAL" clId="{BEAFD0CE-E04D-D14F-8E80-682BC03263EA}" dt="2024-05-08T12:36:24.476" v="1456" actId="1076"/>
          <ac:picMkLst>
            <pc:docMk/>
            <pc:sldMk cId="3293823833" sldId="473"/>
            <ac:picMk id="5" creationId="{7CC37A7B-6F39-EED3-A06F-1E4FF8E626FE}"/>
          </ac:picMkLst>
        </pc:picChg>
      </pc:sldChg>
      <pc:sldChg chg="modSp">
        <pc:chgData name="OBASI, Barbara (NHS SOUTH YORKSHIRE ICB - 03N)" userId="4d5651ca-6cd5-47b2-86c9-b7f7f15b9abe" providerId="ADAL" clId="{BEAFD0CE-E04D-D14F-8E80-682BC03263EA}" dt="2024-05-08T13:29:36.864" v="2257" actId="20577"/>
        <pc:sldMkLst>
          <pc:docMk/>
          <pc:sldMk cId="2564039843" sldId="475"/>
        </pc:sldMkLst>
        <pc:graphicFrameChg chg="mod">
          <ac:chgData name="OBASI, Barbara (NHS SOUTH YORKSHIRE ICB - 03N)" userId="4d5651ca-6cd5-47b2-86c9-b7f7f15b9abe" providerId="ADAL" clId="{BEAFD0CE-E04D-D14F-8E80-682BC03263EA}" dt="2024-05-08T13:29:36.864" v="2257" actId="20577"/>
          <ac:graphicFrameMkLst>
            <pc:docMk/>
            <pc:sldMk cId="2564039843" sldId="475"/>
            <ac:graphicFrameMk id="5" creationId="{6D44E4CB-2391-44DA-BD21-F7F21BD0F23E}"/>
          </ac:graphicFrameMkLst>
        </pc:graphicFrameChg>
      </pc:sldChg>
      <pc:sldChg chg="delSp modSp mod">
        <pc:chgData name="OBASI, Barbara (NHS SOUTH YORKSHIRE ICB - 03N)" userId="4d5651ca-6cd5-47b2-86c9-b7f7f15b9abe" providerId="ADAL" clId="{BEAFD0CE-E04D-D14F-8E80-682BC03263EA}" dt="2024-05-08T13:59:41.910" v="2269" actId="207"/>
        <pc:sldMkLst>
          <pc:docMk/>
          <pc:sldMk cId="2029305326" sldId="478"/>
        </pc:sldMkLst>
        <pc:graphicFrameChg chg="mod modGraphic">
          <ac:chgData name="OBASI, Barbara (NHS SOUTH YORKSHIRE ICB - 03N)" userId="4d5651ca-6cd5-47b2-86c9-b7f7f15b9abe" providerId="ADAL" clId="{BEAFD0CE-E04D-D14F-8E80-682BC03263EA}" dt="2024-05-08T13:59:41.910" v="2269" actId="207"/>
          <ac:graphicFrameMkLst>
            <pc:docMk/>
            <pc:sldMk cId="2029305326" sldId="478"/>
            <ac:graphicFrameMk id="7" creationId="{4323D39B-23EF-AE95-2997-B23B5891D709}"/>
          </ac:graphicFrameMkLst>
        </pc:graphicFrameChg>
        <pc:picChg chg="mod">
          <ac:chgData name="OBASI, Barbara (NHS SOUTH YORKSHIRE ICB - 03N)" userId="4d5651ca-6cd5-47b2-86c9-b7f7f15b9abe" providerId="ADAL" clId="{BEAFD0CE-E04D-D14F-8E80-682BC03263EA}" dt="2024-05-08T11:28:20.160" v="986" actId="1076"/>
          <ac:picMkLst>
            <pc:docMk/>
            <pc:sldMk cId="2029305326" sldId="478"/>
            <ac:picMk id="4" creationId="{B26A7C32-AA4D-28AA-5E66-A9C76012EE68}"/>
          </ac:picMkLst>
        </pc:picChg>
        <pc:picChg chg="mod">
          <ac:chgData name="OBASI, Barbara (NHS SOUTH YORKSHIRE ICB - 03N)" userId="4d5651ca-6cd5-47b2-86c9-b7f7f15b9abe" providerId="ADAL" clId="{BEAFD0CE-E04D-D14F-8E80-682BC03263EA}" dt="2024-05-08T11:28:09.256" v="985" actId="1076"/>
          <ac:picMkLst>
            <pc:docMk/>
            <pc:sldMk cId="2029305326" sldId="478"/>
            <ac:picMk id="5" creationId="{2835E4C6-5348-18E0-5FDE-7220DCA0AB37}"/>
          </ac:picMkLst>
        </pc:picChg>
        <pc:picChg chg="del">
          <ac:chgData name="OBASI, Barbara (NHS SOUTH YORKSHIRE ICB - 03N)" userId="4d5651ca-6cd5-47b2-86c9-b7f7f15b9abe" providerId="ADAL" clId="{BEAFD0CE-E04D-D14F-8E80-682BC03263EA}" dt="2024-05-08T11:22:53.440" v="933" actId="478"/>
          <ac:picMkLst>
            <pc:docMk/>
            <pc:sldMk cId="2029305326" sldId="478"/>
            <ac:picMk id="8" creationId="{44793E10-DAF8-FA5D-04BA-B708DB0E3AD1}"/>
          </ac:picMkLst>
        </pc:picChg>
      </pc:sldChg>
      <pc:sldChg chg="addSp delSp modSp mod delCm modCm">
        <pc:chgData name="OBASI, Barbara (NHS SOUTH YORKSHIRE ICB - 03N)" userId="4d5651ca-6cd5-47b2-86c9-b7f7f15b9abe" providerId="ADAL" clId="{BEAFD0CE-E04D-D14F-8E80-682BC03263EA}" dt="2024-05-08T13:19:35.137" v="2018" actId="14100"/>
        <pc:sldMkLst>
          <pc:docMk/>
          <pc:sldMk cId="1273053491" sldId="480"/>
        </pc:sldMkLst>
        <pc:spChg chg="mod">
          <ac:chgData name="OBASI, Barbara (NHS SOUTH YORKSHIRE ICB - 03N)" userId="4d5651ca-6cd5-47b2-86c9-b7f7f15b9abe" providerId="ADAL" clId="{BEAFD0CE-E04D-D14F-8E80-682BC03263EA}" dt="2024-05-08T13:19:35.137" v="2018" actId="14100"/>
          <ac:spMkLst>
            <pc:docMk/>
            <pc:sldMk cId="1273053491" sldId="480"/>
            <ac:spMk id="9" creationId="{D1507FCA-69C5-4339-83F7-EC26CEB6364F}"/>
          </ac:spMkLst>
        </pc:spChg>
        <pc:spChg chg="mod">
          <ac:chgData name="OBASI, Barbara (NHS SOUTH YORKSHIRE ICB - 03N)" userId="4d5651ca-6cd5-47b2-86c9-b7f7f15b9abe" providerId="ADAL" clId="{BEAFD0CE-E04D-D14F-8E80-682BC03263EA}" dt="2024-05-08T13:11:21.215" v="1984" actId="1076"/>
          <ac:spMkLst>
            <pc:docMk/>
            <pc:sldMk cId="1273053491" sldId="480"/>
            <ac:spMk id="12" creationId="{AAB3FD4A-CB5A-DF90-F007-657D64BEE146}"/>
          </ac:spMkLst>
        </pc:spChg>
        <pc:graphicFrameChg chg="add del mod modGraphic">
          <ac:chgData name="OBASI, Barbara (NHS SOUTH YORKSHIRE ICB - 03N)" userId="4d5651ca-6cd5-47b2-86c9-b7f7f15b9abe" providerId="ADAL" clId="{BEAFD0CE-E04D-D14F-8E80-682BC03263EA}" dt="2024-05-08T13:11:12.708" v="1983" actId="14100"/>
          <ac:graphicFrameMkLst>
            <pc:docMk/>
            <pc:sldMk cId="1273053491" sldId="480"/>
            <ac:graphicFrameMk id="3" creationId="{50226135-F8DB-2AB9-10ED-BDFB30D65468}"/>
          </ac:graphicFrameMkLst>
        </pc:graphicFrameChg>
        <pc:graphicFrameChg chg="add del mod modGraphic">
          <ac:chgData name="OBASI, Barbara (NHS SOUTH YORKSHIRE ICB - 03N)" userId="4d5651ca-6cd5-47b2-86c9-b7f7f15b9abe" providerId="ADAL" clId="{BEAFD0CE-E04D-D14F-8E80-682BC03263EA}" dt="2024-05-08T13:02:15.977" v="1808" actId="478"/>
          <ac:graphicFrameMkLst>
            <pc:docMk/>
            <pc:sldMk cId="1273053491" sldId="480"/>
            <ac:graphicFrameMk id="4" creationId="{226A1659-25B2-2671-160A-8BF68BB020F2}"/>
          </ac:graphicFrameMkLst>
        </pc:graphicFrameChg>
        <pc:picChg chg="mod">
          <ac:chgData name="OBASI, Barbara (NHS SOUTH YORKSHIRE ICB - 03N)" userId="4d5651ca-6cd5-47b2-86c9-b7f7f15b9abe" providerId="ADAL" clId="{BEAFD0CE-E04D-D14F-8E80-682BC03263EA}" dt="2024-05-08T13:11:23.919" v="1985" actId="1076"/>
          <ac:picMkLst>
            <pc:docMk/>
            <pc:sldMk cId="1273053491" sldId="480"/>
            <ac:picMk id="11" creationId="{F0695320-986D-6707-FAE7-2DE190D16568}"/>
          </ac:picMkLst>
        </pc:picChg>
        <pc:extLst>
          <p:ext xmlns:p="http://schemas.openxmlformats.org/presentationml/2006/main" uri="{D6D511B9-2390-475A-947B-AFAB55BFBCF1}">
            <pc226:cmChg xmlns:pc226="http://schemas.microsoft.com/office/powerpoint/2022/06/main/command" chg="del mod">
              <pc226:chgData name="OBASI, Barbara (NHS SOUTH YORKSHIRE ICB - 03N)" userId="4d5651ca-6cd5-47b2-86c9-b7f7f15b9abe" providerId="ADAL" clId="{BEAFD0CE-E04D-D14F-8E80-682BC03263EA}" dt="2024-05-08T08:59:03.618" v="112"/>
              <pc2:cmMkLst xmlns:pc2="http://schemas.microsoft.com/office/powerpoint/2019/9/main/command">
                <pc:docMk/>
                <pc:sldMk cId="1273053491" sldId="480"/>
                <pc2:cmMk id="{05D40F65-AD3D-4109-8647-9B780D138454}"/>
              </pc2:cmMkLst>
            </pc226:cmChg>
          </p:ext>
        </pc:extLst>
      </pc:sldChg>
      <pc:sldChg chg="modSp mod">
        <pc:chgData name="OBASI, Barbara (NHS SOUTH YORKSHIRE ICB - 03N)" userId="4d5651ca-6cd5-47b2-86c9-b7f7f15b9abe" providerId="ADAL" clId="{BEAFD0CE-E04D-D14F-8E80-682BC03263EA}" dt="2024-05-08T13:21:51.477" v="2099" actId="1076"/>
        <pc:sldMkLst>
          <pc:docMk/>
          <pc:sldMk cId="3177069216" sldId="481"/>
        </pc:sldMkLst>
        <pc:spChg chg="mod">
          <ac:chgData name="OBASI, Barbara (NHS SOUTH YORKSHIRE ICB - 03N)" userId="4d5651ca-6cd5-47b2-86c9-b7f7f15b9abe" providerId="ADAL" clId="{BEAFD0CE-E04D-D14F-8E80-682BC03263EA}" dt="2024-05-08T13:21:51.477" v="2099" actId="1076"/>
          <ac:spMkLst>
            <pc:docMk/>
            <pc:sldMk cId="3177069216" sldId="481"/>
            <ac:spMk id="3" creationId="{91D50BBE-5E89-E940-3D6F-A5961F429C78}"/>
          </ac:spMkLst>
        </pc:spChg>
        <pc:spChg chg="mod">
          <ac:chgData name="OBASI, Barbara (NHS SOUTH YORKSHIRE ICB - 03N)" userId="4d5651ca-6cd5-47b2-86c9-b7f7f15b9abe" providerId="ADAL" clId="{BEAFD0CE-E04D-D14F-8E80-682BC03263EA}" dt="2024-05-08T13:21:36.808" v="2098" actId="21"/>
          <ac:spMkLst>
            <pc:docMk/>
            <pc:sldMk cId="3177069216" sldId="481"/>
            <ac:spMk id="6" creationId="{8DEF8507-2311-498F-8D79-AFC093A96C09}"/>
          </ac:spMkLst>
        </pc:spChg>
      </pc:sldChg>
      <pc:sldChg chg="addSp modSp mod">
        <pc:chgData name="OBASI, Barbara (NHS SOUTH YORKSHIRE ICB - 03N)" userId="4d5651ca-6cd5-47b2-86c9-b7f7f15b9abe" providerId="ADAL" clId="{BEAFD0CE-E04D-D14F-8E80-682BC03263EA}" dt="2024-05-08T12:28:55.502" v="1285" actId="20577"/>
        <pc:sldMkLst>
          <pc:docMk/>
          <pc:sldMk cId="3376059813" sldId="482"/>
        </pc:sldMkLst>
        <pc:graphicFrameChg chg="mod">
          <ac:chgData name="OBASI, Barbara (NHS SOUTH YORKSHIRE ICB - 03N)" userId="4d5651ca-6cd5-47b2-86c9-b7f7f15b9abe" providerId="ADAL" clId="{BEAFD0CE-E04D-D14F-8E80-682BC03263EA}" dt="2024-05-08T12:28:55.502" v="1285" actId="20577"/>
          <ac:graphicFrameMkLst>
            <pc:docMk/>
            <pc:sldMk cId="3376059813" sldId="482"/>
            <ac:graphicFrameMk id="7" creationId="{4323D39B-23EF-AE95-2997-B23B5891D709}"/>
          </ac:graphicFrameMkLst>
        </pc:graphicFrameChg>
        <pc:picChg chg="add mod">
          <ac:chgData name="OBASI, Barbara (NHS SOUTH YORKSHIRE ICB - 03N)" userId="4d5651ca-6cd5-47b2-86c9-b7f7f15b9abe" providerId="ADAL" clId="{BEAFD0CE-E04D-D14F-8E80-682BC03263EA}" dt="2024-05-08T12:00:43.137" v="1238" actId="1076"/>
          <ac:picMkLst>
            <pc:docMk/>
            <pc:sldMk cId="3376059813" sldId="482"/>
            <ac:picMk id="4" creationId="{44793E10-DAF8-FA5D-04BA-B708DB0E3AD1}"/>
          </ac:picMkLst>
        </pc:picChg>
      </pc:sldChg>
      <pc:sldChg chg="addSp modSp add mod">
        <pc:chgData name="OBASI, Barbara (NHS SOUTH YORKSHIRE ICB - 03N)" userId="4d5651ca-6cd5-47b2-86c9-b7f7f15b9abe" providerId="ADAL" clId="{BEAFD0CE-E04D-D14F-8E80-682BC03263EA}" dt="2024-05-08T13:58:31.665" v="2261" actId="113"/>
        <pc:sldMkLst>
          <pc:docMk/>
          <pc:sldMk cId="2095679561" sldId="486"/>
        </pc:sldMkLst>
        <pc:spChg chg="mod">
          <ac:chgData name="OBASI, Barbara (NHS SOUTH YORKSHIRE ICB - 03N)" userId="4d5651ca-6cd5-47b2-86c9-b7f7f15b9abe" providerId="ADAL" clId="{BEAFD0CE-E04D-D14F-8E80-682BC03263EA}" dt="2024-05-08T11:09:17.107" v="730" actId="1076"/>
          <ac:spMkLst>
            <pc:docMk/>
            <pc:sldMk cId="2095679561" sldId="486"/>
            <ac:spMk id="2" creationId="{B11E4B96-CB9E-2717-24A6-8E82E851ACED}"/>
          </ac:spMkLst>
        </pc:spChg>
        <pc:spChg chg="mod">
          <ac:chgData name="OBASI, Barbara (NHS SOUTH YORKSHIRE ICB - 03N)" userId="4d5651ca-6cd5-47b2-86c9-b7f7f15b9abe" providerId="ADAL" clId="{BEAFD0CE-E04D-D14F-8E80-682BC03263EA}" dt="2024-05-08T13:58:31.665" v="2261" actId="113"/>
          <ac:spMkLst>
            <pc:docMk/>
            <pc:sldMk cId="2095679561" sldId="486"/>
            <ac:spMk id="3" creationId="{21F63E19-DD40-A556-E4CB-507760BF4712}"/>
          </ac:spMkLst>
        </pc:spChg>
        <pc:picChg chg="add mod">
          <ac:chgData name="OBASI, Barbara (NHS SOUTH YORKSHIRE ICB - 03N)" userId="4d5651ca-6cd5-47b2-86c9-b7f7f15b9abe" providerId="ADAL" clId="{BEAFD0CE-E04D-D14F-8E80-682BC03263EA}" dt="2024-05-08T11:04:45.370" v="694" actId="1076"/>
          <ac:picMkLst>
            <pc:docMk/>
            <pc:sldMk cId="2095679561" sldId="486"/>
            <ac:picMk id="5" creationId="{B623E059-B58E-1849-AC56-137A1EE80D9C}"/>
          </ac:picMkLst>
        </pc:picChg>
        <pc:picChg chg="add mod">
          <ac:chgData name="OBASI, Barbara (NHS SOUTH YORKSHIRE ICB - 03N)" userId="4d5651ca-6cd5-47b2-86c9-b7f7f15b9abe" providerId="ADAL" clId="{BEAFD0CE-E04D-D14F-8E80-682BC03263EA}" dt="2024-05-08T13:58:23.518" v="2259" actId="1076"/>
          <ac:picMkLst>
            <pc:docMk/>
            <pc:sldMk cId="2095679561" sldId="486"/>
            <ac:picMk id="6" creationId="{8511B5F5-A774-EC9D-2131-6024233CA520}"/>
          </ac:picMkLst>
        </pc:picChg>
      </pc:sldChg>
      <pc:sldChg chg="del">
        <pc:chgData name="OBASI, Barbara (NHS SOUTH YORKSHIRE ICB - 03N)" userId="4d5651ca-6cd5-47b2-86c9-b7f7f15b9abe" providerId="ADAL" clId="{BEAFD0CE-E04D-D14F-8E80-682BC03263EA}" dt="2024-05-08T11:02:03.106" v="666" actId="2696"/>
        <pc:sldMkLst>
          <pc:docMk/>
          <pc:sldMk cId="2757172144" sldId="486"/>
        </pc:sldMkLst>
      </pc:sldChg>
      <pc:sldChg chg="addSp modSp mod">
        <pc:chgData name="OBASI, Barbara (NHS SOUTH YORKSHIRE ICB - 03N)" userId="4d5651ca-6cd5-47b2-86c9-b7f7f15b9abe" providerId="ADAL" clId="{BEAFD0CE-E04D-D14F-8E80-682BC03263EA}" dt="2024-05-08T11:03:10.280" v="680" actId="1076"/>
        <pc:sldMkLst>
          <pc:docMk/>
          <pc:sldMk cId="4149630292" sldId="487"/>
        </pc:sldMkLst>
        <pc:spChg chg="mod">
          <ac:chgData name="OBASI, Barbara (NHS SOUTH YORKSHIRE ICB - 03N)" userId="4d5651ca-6cd5-47b2-86c9-b7f7f15b9abe" providerId="ADAL" clId="{BEAFD0CE-E04D-D14F-8E80-682BC03263EA}" dt="2024-05-08T11:03:07.102" v="679" actId="1076"/>
          <ac:spMkLst>
            <pc:docMk/>
            <pc:sldMk cId="4149630292" sldId="487"/>
            <ac:spMk id="3" creationId="{773A5C49-DB24-7632-8DCB-D0DAACC73F37}"/>
          </ac:spMkLst>
        </pc:spChg>
        <pc:spChg chg="mod">
          <ac:chgData name="OBASI, Barbara (NHS SOUTH YORKSHIRE ICB - 03N)" userId="4d5651ca-6cd5-47b2-86c9-b7f7f15b9abe" providerId="ADAL" clId="{BEAFD0CE-E04D-D14F-8E80-682BC03263EA}" dt="2024-05-08T08:59:24.070" v="113" actId="20577"/>
          <ac:spMkLst>
            <pc:docMk/>
            <pc:sldMk cId="4149630292" sldId="487"/>
            <ac:spMk id="6" creationId="{C75B3716-4178-71EF-29BD-77F142C8BBA1}"/>
          </ac:spMkLst>
        </pc:spChg>
        <pc:picChg chg="add mod">
          <ac:chgData name="OBASI, Barbara (NHS SOUTH YORKSHIRE ICB - 03N)" userId="4d5651ca-6cd5-47b2-86c9-b7f7f15b9abe" providerId="ADAL" clId="{BEAFD0CE-E04D-D14F-8E80-682BC03263EA}" dt="2024-05-08T11:03:10.280" v="680" actId="1076"/>
          <ac:picMkLst>
            <pc:docMk/>
            <pc:sldMk cId="4149630292" sldId="487"/>
            <ac:picMk id="2" creationId="{4ABC690C-FB22-6868-6BDB-480BF7161F63}"/>
          </ac:picMkLst>
        </pc:picChg>
      </pc:sldChg>
      <pc:sldChg chg="addSp delSp modSp new mod setBg">
        <pc:chgData name="OBASI, Barbara (NHS SOUTH YORKSHIRE ICB - 03N)" userId="4d5651ca-6cd5-47b2-86c9-b7f7f15b9abe" providerId="ADAL" clId="{BEAFD0CE-E04D-D14F-8E80-682BC03263EA}" dt="2024-05-08T11:46:16.766" v="1147" actId="20577"/>
        <pc:sldMkLst>
          <pc:docMk/>
          <pc:sldMk cId="385546513" sldId="488"/>
        </pc:sldMkLst>
        <pc:spChg chg="del">
          <ac:chgData name="OBASI, Barbara (NHS SOUTH YORKSHIRE ICB - 03N)" userId="4d5651ca-6cd5-47b2-86c9-b7f7f15b9abe" providerId="ADAL" clId="{BEAFD0CE-E04D-D14F-8E80-682BC03263EA}" dt="2024-05-08T10:03:31.554" v="315" actId="478"/>
          <ac:spMkLst>
            <pc:docMk/>
            <pc:sldMk cId="385546513" sldId="488"/>
            <ac:spMk id="2" creationId="{310AA422-9D46-2853-94B3-5EA85DAD19CD}"/>
          </ac:spMkLst>
        </pc:spChg>
        <pc:spChg chg="add del">
          <ac:chgData name="OBASI, Barbara (NHS SOUTH YORKSHIRE ICB - 03N)" userId="4d5651ca-6cd5-47b2-86c9-b7f7f15b9abe" providerId="ADAL" clId="{BEAFD0CE-E04D-D14F-8E80-682BC03263EA}" dt="2024-05-08T09:23:11.465" v="192" actId="3680"/>
          <ac:spMkLst>
            <pc:docMk/>
            <pc:sldMk cId="385546513" sldId="488"/>
            <ac:spMk id="3" creationId="{9FC4F7D8-85AC-2AA0-535F-4B10A5636F66}"/>
          </ac:spMkLst>
        </pc:spChg>
        <pc:spChg chg="add del mod">
          <ac:chgData name="OBASI, Barbara (NHS SOUTH YORKSHIRE ICB - 03N)" userId="4d5651ca-6cd5-47b2-86c9-b7f7f15b9abe" providerId="ADAL" clId="{BEAFD0CE-E04D-D14F-8E80-682BC03263EA}" dt="2024-05-08T09:25:52.262" v="258" actId="22"/>
          <ac:spMkLst>
            <pc:docMk/>
            <pc:sldMk cId="385546513" sldId="488"/>
            <ac:spMk id="7" creationId="{38D1657B-571E-F0E5-DE60-33889150699D}"/>
          </ac:spMkLst>
        </pc:spChg>
        <pc:spChg chg="add mod ord">
          <ac:chgData name="OBASI, Barbara (NHS SOUTH YORKSHIRE ICB - 03N)" userId="4d5651ca-6cd5-47b2-86c9-b7f7f15b9abe" providerId="ADAL" clId="{BEAFD0CE-E04D-D14F-8E80-682BC03263EA}" dt="2024-05-08T10:33:44.493" v="514" actId="26606"/>
          <ac:spMkLst>
            <pc:docMk/>
            <pc:sldMk cId="385546513" sldId="488"/>
            <ac:spMk id="8" creationId="{4FB331A5-63BA-0916-8607-9AD5E94697C4}"/>
          </ac:spMkLst>
        </pc:spChg>
        <pc:spChg chg="add mod">
          <ac:chgData name="OBASI, Barbara (NHS SOUTH YORKSHIRE ICB - 03N)" userId="4d5651ca-6cd5-47b2-86c9-b7f7f15b9abe" providerId="ADAL" clId="{BEAFD0CE-E04D-D14F-8E80-682BC03263EA}" dt="2024-05-08T10:44:33.411" v="640" actId="1076"/>
          <ac:spMkLst>
            <pc:docMk/>
            <pc:sldMk cId="385546513" sldId="488"/>
            <ac:spMk id="9" creationId="{D4AF36D0-2578-FEA4-7C8F-E3992710B210}"/>
          </ac:spMkLst>
        </pc:spChg>
        <pc:spChg chg="add mod">
          <ac:chgData name="OBASI, Barbara (NHS SOUTH YORKSHIRE ICB - 03N)" userId="4d5651ca-6cd5-47b2-86c9-b7f7f15b9abe" providerId="ADAL" clId="{BEAFD0CE-E04D-D14F-8E80-682BC03263EA}" dt="2024-05-08T11:46:16.766" v="1147" actId="20577"/>
          <ac:spMkLst>
            <pc:docMk/>
            <pc:sldMk cId="385546513" sldId="488"/>
            <ac:spMk id="11" creationId="{70D29A0D-F739-CD6A-FC02-DBCDC6F3B1A6}"/>
          </ac:spMkLst>
        </pc:spChg>
        <pc:spChg chg="add del">
          <ac:chgData name="OBASI, Barbara (NHS SOUTH YORKSHIRE ICB - 03N)" userId="4d5651ca-6cd5-47b2-86c9-b7f7f15b9abe" providerId="ADAL" clId="{BEAFD0CE-E04D-D14F-8E80-682BC03263EA}" dt="2024-05-08T10:33:20.218" v="511" actId="26606"/>
          <ac:spMkLst>
            <pc:docMk/>
            <pc:sldMk cId="385546513" sldId="488"/>
            <ac:spMk id="12" creationId="{924D84CD-5280-4B52-B96E-8EDAA2B20C51}"/>
          </ac:spMkLst>
        </pc:spChg>
        <pc:spChg chg="add del">
          <ac:chgData name="OBASI, Barbara (NHS SOUTH YORKSHIRE ICB - 03N)" userId="4d5651ca-6cd5-47b2-86c9-b7f7f15b9abe" providerId="ADAL" clId="{BEAFD0CE-E04D-D14F-8E80-682BC03263EA}" dt="2024-05-08T10:33:20.218" v="511" actId="26606"/>
          <ac:spMkLst>
            <pc:docMk/>
            <pc:sldMk cId="385546513" sldId="488"/>
            <ac:spMk id="13" creationId="{3E65D517-46E4-8037-A63D-629DE1253A89}"/>
          </ac:spMkLst>
        </pc:spChg>
        <pc:spChg chg="add del">
          <ac:chgData name="OBASI, Barbara (NHS SOUTH YORKSHIRE ICB - 03N)" userId="4d5651ca-6cd5-47b2-86c9-b7f7f15b9abe" providerId="ADAL" clId="{BEAFD0CE-E04D-D14F-8E80-682BC03263EA}" dt="2024-05-08T10:33:39.309" v="513" actId="26606"/>
          <ac:spMkLst>
            <pc:docMk/>
            <pc:sldMk cId="385546513" sldId="488"/>
            <ac:spMk id="14" creationId="{AA857166-A416-4C5E-8AA9-5D5D1E13D151}"/>
          </ac:spMkLst>
        </pc:spChg>
        <pc:spChg chg="add del">
          <ac:chgData name="OBASI, Barbara (NHS SOUTH YORKSHIRE ICB - 03N)" userId="4d5651ca-6cd5-47b2-86c9-b7f7f15b9abe" providerId="ADAL" clId="{BEAFD0CE-E04D-D14F-8E80-682BC03263EA}" dt="2024-05-08T10:33:04.392" v="509" actId="26606"/>
          <ac:spMkLst>
            <pc:docMk/>
            <pc:sldMk cId="385546513" sldId="488"/>
            <ac:spMk id="15" creationId="{924D84CD-5280-4B52-B96E-8EDAA2B20C51}"/>
          </ac:spMkLst>
        </pc:spChg>
        <pc:spChg chg="add del">
          <ac:chgData name="OBASI, Barbara (NHS SOUTH YORKSHIRE ICB - 03N)" userId="4d5651ca-6cd5-47b2-86c9-b7f7f15b9abe" providerId="ADAL" clId="{BEAFD0CE-E04D-D14F-8E80-682BC03263EA}" dt="2024-05-08T10:33:39.309" v="513" actId="26606"/>
          <ac:spMkLst>
            <pc:docMk/>
            <pc:sldMk cId="385546513" sldId="488"/>
            <ac:spMk id="16" creationId="{13A48C6C-3CC4-4EE5-A773-EC1EB7F59CD4}"/>
          </ac:spMkLst>
        </pc:spChg>
        <pc:spChg chg="add del">
          <ac:chgData name="OBASI, Barbara (NHS SOUTH YORKSHIRE ICB - 03N)" userId="4d5651ca-6cd5-47b2-86c9-b7f7f15b9abe" providerId="ADAL" clId="{BEAFD0CE-E04D-D14F-8E80-682BC03263EA}" dt="2024-05-08T10:33:04.392" v="509" actId="26606"/>
          <ac:spMkLst>
            <pc:docMk/>
            <pc:sldMk cId="385546513" sldId="488"/>
            <ac:spMk id="17" creationId="{3E65D517-46E4-8037-A63D-629DE1253A89}"/>
          </ac:spMkLst>
        </pc:spChg>
        <pc:spChg chg="add del">
          <ac:chgData name="OBASI, Barbara (NHS SOUTH YORKSHIRE ICB - 03N)" userId="4d5651ca-6cd5-47b2-86c9-b7f7f15b9abe" providerId="ADAL" clId="{BEAFD0CE-E04D-D14F-8E80-682BC03263EA}" dt="2024-05-08T10:33:39.309" v="513" actId="26606"/>
          <ac:spMkLst>
            <pc:docMk/>
            <pc:sldMk cId="385546513" sldId="488"/>
            <ac:spMk id="19" creationId="{F489C2E0-4895-4B72-85EA-7EE9FAFFDC7E}"/>
          </ac:spMkLst>
        </pc:spChg>
        <pc:graphicFrameChg chg="add del mod ord modGraphic">
          <ac:chgData name="OBASI, Barbara (NHS SOUTH YORKSHIRE ICB - 03N)" userId="4d5651ca-6cd5-47b2-86c9-b7f7f15b9abe" providerId="ADAL" clId="{BEAFD0CE-E04D-D14F-8E80-682BC03263EA}" dt="2024-05-08T09:22:53.376" v="191" actId="3680"/>
          <ac:graphicFrameMkLst>
            <pc:docMk/>
            <pc:sldMk cId="385546513" sldId="488"/>
            <ac:graphicFrameMk id="4" creationId="{77582A89-4F0E-6FEE-8A3E-F3186E334722}"/>
          </ac:graphicFrameMkLst>
        </pc:graphicFrameChg>
        <pc:graphicFrameChg chg="add mod ord modGraphic">
          <ac:chgData name="OBASI, Barbara (NHS SOUTH YORKSHIRE ICB - 03N)" userId="4d5651ca-6cd5-47b2-86c9-b7f7f15b9abe" providerId="ADAL" clId="{BEAFD0CE-E04D-D14F-8E80-682BC03263EA}" dt="2024-05-08T10:49:14.297" v="660" actId="20577"/>
          <ac:graphicFrameMkLst>
            <pc:docMk/>
            <pc:sldMk cId="385546513" sldId="488"/>
            <ac:graphicFrameMk id="5" creationId="{7F98E8B8-DDEE-F327-4C26-78427C378076}"/>
          </ac:graphicFrameMkLst>
        </pc:graphicFrameChg>
        <pc:picChg chg="add mod">
          <ac:chgData name="OBASI, Barbara (NHS SOUTH YORKSHIRE ICB - 03N)" userId="4d5651ca-6cd5-47b2-86c9-b7f7f15b9abe" providerId="ADAL" clId="{BEAFD0CE-E04D-D14F-8E80-682BC03263EA}" dt="2024-05-08T11:02:44.816" v="675" actId="1076"/>
          <ac:picMkLst>
            <pc:docMk/>
            <pc:sldMk cId="385546513" sldId="488"/>
            <ac:picMk id="10" creationId="{65DF5D55-E814-A3C6-2A68-C84A1E4A49EA}"/>
          </ac:picMkLst>
        </pc:picChg>
        <pc:picChg chg="add mod">
          <ac:chgData name="OBASI, Barbara (NHS SOUTH YORKSHIRE ICB - 03N)" userId="4d5651ca-6cd5-47b2-86c9-b7f7f15b9abe" providerId="ADAL" clId="{BEAFD0CE-E04D-D14F-8E80-682BC03263EA}" dt="2024-05-08T10:35:51.662" v="543" actId="1076"/>
          <ac:picMkLst>
            <pc:docMk/>
            <pc:sldMk cId="385546513" sldId="488"/>
            <ac:picMk id="18" creationId="{544A9482-84DD-A02A-991D-02B80E94AEA4}"/>
          </ac:picMkLst>
        </pc:picChg>
        <pc:picChg chg="add mod">
          <ac:chgData name="OBASI, Barbara (NHS SOUTH YORKSHIRE ICB - 03N)" userId="4d5651ca-6cd5-47b2-86c9-b7f7f15b9abe" providerId="ADAL" clId="{BEAFD0CE-E04D-D14F-8E80-682BC03263EA}" dt="2024-05-08T10:45:32.757" v="650" actId="1076"/>
          <ac:picMkLst>
            <pc:docMk/>
            <pc:sldMk cId="385546513" sldId="488"/>
            <ac:picMk id="20" creationId="{AA52174D-76AC-D924-7EEA-D12F0CF255C9}"/>
          </ac:picMkLst>
        </pc:picChg>
      </pc:sldChg>
      <pc:sldChg chg="addSp modSp">
        <pc:chgData name="OBASI, Barbara (NHS SOUTH YORKSHIRE ICB - 03N)" userId="4d5651ca-6cd5-47b2-86c9-b7f7f15b9abe" providerId="ADAL" clId="{BEAFD0CE-E04D-D14F-8E80-682BC03263EA}" dt="2024-05-08T11:12:26.215" v="831"/>
        <pc:sldMkLst>
          <pc:docMk/>
          <pc:sldMk cId="3698169975" sldId="489"/>
        </pc:sldMkLst>
        <pc:picChg chg="add mod">
          <ac:chgData name="OBASI, Barbara (NHS SOUTH YORKSHIRE ICB - 03N)" userId="4d5651ca-6cd5-47b2-86c9-b7f7f15b9abe" providerId="ADAL" clId="{BEAFD0CE-E04D-D14F-8E80-682BC03263EA}" dt="2024-05-08T11:12:07.102" v="830"/>
          <ac:picMkLst>
            <pc:docMk/>
            <pc:sldMk cId="3698169975" sldId="489"/>
            <ac:picMk id="7" creationId="{38D92BB5-4F9A-A4D5-17B9-A9FC11729BDF}"/>
          </ac:picMkLst>
        </pc:picChg>
        <pc:picChg chg="add mod">
          <ac:chgData name="OBASI, Barbara (NHS SOUTH YORKSHIRE ICB - 03N)" userId="4d5651ca-6cd5-47b2-86c9-b7f7f15b9abe" providerId="ADAL" clId="{BEAFD0CE-E04D-D14F-8E80-682BC03263EA}" dt="2024-05-08T11:12:26.215" v="831"/>
          <ac:picMkLst>
            <pc:docMk/>
            <pc:sldMk cId="3698169975" sldId="489"/>
            <ac:picMk id="8" creationId="{5709BE2C-0463-90D4-A444-A6926DF6A5BA}"/>
          </ac:picMkLst>
        </pc:picChg>
      </pc:sldChg>
    </pc:docChg>
  </pc:docChgLst>
  <pc:docChgLst>
    <pc:chgData name="KEBELL, Sharron (NHS SOUTH YORKSHIRE ICB - 03N)" userId="11433eb4-e857-43f0-b616-d8e7ba48005d" providerId="ADAL" clId="{7BDBA9E4-75E1-479E-AE6A-F1D9A302A0E2}"/>
    <pc:docChg chg="undo redo custSel addSld delSld modSld sldOrd">
      <pc:chgData name="KEBELL, Sharron (NHS SOUTH YORKSHIRE ICB - 03N)" userId="11433eb4-e857-43f0-b616-d8e7ba48005d" providerId="ADAL" clId="{7BDBA9E4-75E1-479E-AE6A-F1D9A302A0E2}" dt="2024-10-09T11:16:53.870" v="1607" actId="20577"/>
      <pc:docMkLst>
        <pc:docMk/>
      </pc:docMkLst>
      <pc:sldChg chg="modSp mod">
        <pc:chgData name="KEBELL, Sharron (NHS SOUTH YORKSHIRE ICB - 03N)" userId="11433eb4-e857-43f0-b616-d8e7ba48005d" providerId="ADAL" clId="{7BDBA9E4-75E1-479E-AE6A-F1D9A302A0E2}" dt="2024-10-03T10:01:26.062" v="1053" actId="207"/>
        <pc:sldMkLst>
          <pc:docMk/>
          <pc:sldMk cId="3622011291" sldId="257"/>
        </pc:sldMkLst>
        <pc:spChg chg="mod">
          <ac:chgData name="KEBELL, Sharron (NHS SOUTH YORKSHIRE ICB - 03N)" userId="11433eb4-e857-43f0-b616-d8e7ba48005d" providerId="ADAL" clId="{7BDBA9E4-75E1-479E-AE6A-F1D9A302A0E2}" dt="2024-10-03T10:01:26.062" v="1053" actId="207"/>
          <ac:spMkLst>
            <pc:docMk/>
            <pc:sldMk cId="3622011291" sldId="257"/>
            <ac:spMk id="5" creationId="{270BD421-CE1B-4176-A08C-7D28C8DD2BED}"/>
          </ac:spMkLst>
        </pc:spChg>
      </pc:sldChg>
      <pc:sldChg chg="modSp mod">
        <pc:chgData name="KEBELL, Sharron (NHS SOUTH YORKSHIRE ICB - 03N)" userId="11433eb4-e857-43f0-b616-d8e7ba48005d" providerId="ADAL" clId="{7BDBA9E4-75E1-479E-AE6A-F1D9A302A0E2}" dt="2024-10-09T08:01:58.883" v="1226" actId="27636"/>
        <pc:sldMkLst>
          <pc:docMk/>
          <pc:sldMk cId="133745700" sldId="260"/>
        </pc:sldMkLst>
        <pc:spChg chg="mod">
          <ac:chgData name="KEBELL, Sharron (NHS SOUTH YORKSHIRE ICB - 03N)" userId="11433eb4-e857-43f0-b616-d8e7ba48005d" providerId="ADAL" clId="{7BDBA9E4-75E1-479E-AE6A-F1D9A302A0E2}" dt="2024-10-09T08:01:58.883" v="1226" actId="27636"/>
          <ac:spMkLst>
            <pc:docMk/>
            <pc:sldMk cId="133745700" sldId="260"/>
            <ac:spMk id="4" creationId="{9E22553F-F7BB-4D6F-8FD6-5EFEFDACE308}"/>
          </ac:spMkLst>
        </pc:spChg>
      </pc:sldChg>
      <pc:sldChg chg="modSp mod">
        <pc:chgData name="KEBELL, Sharron (NHS SOUTH YORKSHIRE ICB - 03N)" userId="11433eb4-e857-43f0-b616-d8e7ba48005d" providerId="ADAL" clId="{7BDBA9E4-75E1-479E-AE6A-F1D9A302A0E2}" dt="2024-09-23T12:50:27.784" v="34" actId="6549"/>
        <pc:sldMkLst>
          <pc:docMk/>
          <pc:sldMk cId="859905655" sldId="385"/>
        </pc:sldMkLst>
        <pc:spChg chg="mod">
          <ac:chgData name="KEBELL, Sharron (NHS SOUTH YORKSHIRE ICB - 03N)" userId="11433eb4-e857-43f0-b616-d8e7ba48005d" providerId="ADAL" clId="{7BDBA9E4-75E1-479E-AE6A-F1D9A302A0E2}" dt="2024-09-23T12:50:27.784" v="34" actId="6549"/>
          <ac:spMkLst>
            <pc:docMk/>
            <pc:sldMk cId="859905655" sldId="385"/>
            <ac:spMk id="6" creationId="{8DEF8507-2311-498F-8D79-AFC093A96C09}"/>
          </ac:spMkLst>
        </pc:spChg>
      </pc:sldChg>
      <pc:sldChg chg="modSp mod">
        <pc:chgData name="KEBELL, Sharron (NHS SOUTH YORKSHIRE ICB - 03N)" userId="11433eb4-e857-43f0-b616-d8e7ba48005d" providerId="ADAL" clId="{7BDBA9E4-75E1-479E-AE6A-F1D9A302A0E2}" dt="2024-10-09T11:16:53.870" v="1607" actId="20577"/>
        <pc:sldMkLst>
          <pc:docMk/>
          <pc:sldMk cId="514173097" sldId="453"/>
        </pc:sldMkLst>
        <pc:spChg chg="mod">
          <ac:chgData name="KEBELL, Sharron (NHS SOUTH YORKSHIRE ICB - 03N)" userId="11433eb4-e857-43f0-b616-d8e7ba48005d" providerId="ADAL" clId="{7BDBA9E4-75E1-479E-AE6A-F1D9A302A0E2}" dt="2024-10-09T11:16:53.870" v="1607" actId="20577"/>
          <ac:spMkLst>
            <pc:docMk/>
            <pc:sldMk cId="514173097" sldId="453"/>
            <ac:spMk id="5" creationId="{5B53C90A-D909-4018-A4D3-37A5EF86BC10}"/>
          </ac:spMkLst>
        </pc:spChg>
      </pc:sldChg>
      <pc:sldChg chg="delSp modSp del mod">
        <pc:chgData name="KEBELL, Sharron (NHS SOUTH YORKSHIRE ICB - 03N)" userId="11433eb4-e857-43f0-b616-d8e7ba48005d" providerId="ADAL" clId="{7BDBA9E4-75E1-479E-AE6A-F1D9A302A0E2}" dt="2024-10-03T10:01:41.830" v="1054" actId="2696"/>
        <pc:sldMkLst>
          <pc:docMk/>
          <pc:sldMk cId="491293620" sldId="463"/>
        </pc:sldMkLst>
        <pc:spChg chg="mod">
          <ac:chgData name="KEBELL, Sharron (NHS SOUTH YORKSHIRE ICB - 03N)" userId="11433eb4-e857-43f0-b616-d8e7ba48005d" providerId="ADAL" clId="{7BDBA9E4-75E1-479E-AE6A-F1D9A302A0E2}" dt="2024-09-23T12:49:41.896" v="30" actId="6549"/>
          <ac:spMkLst>
            <pc:docMk/>
            <pc:sldMk cId="491293620" sldId="463"/>
            <ac:spMk id="2" creationId="{773A5C49-DB24-7632-8DCB-D0DAACC73F37}"/>
          </ac:spMkLst>
        </pc:spChg>
        <pc:spChg chg="del mod">
          <ac:chgData name="KEBELL, Sharron (NHS SOUTH YORKSHIRE ICB - 03N)" userId="11433eb4-e857-43f0-b616-d8e7ba48005d" providerId="ADAL" clId="{7BDBA9E4-75E1-479E-AE6A-F1D9A302A0E2}" dt="2024-09-23T12:49:35.340" v="29"/>
          <ac:spMkLst>
            <pc:docMk/>
            <pc:sldMk cId="491293620" sldId="463"/>
            <ac:spMk id="4" creationId="{D2999B90-6152-65CB-B4F5-D6BFCC060DBE}"/>
          </ac:spMkLst>
        </pc:spChg>
      </pc:sldChg>
      <pc:sldChg chg="modSp del mod ord">
        <pc:chgData name="KEBELL, Sharron (NHS SOUTH YORKSHIRE ICB - 03N)" userId="11433eb4-e857-43f0-b616-d8e7ba48005d" providerId="ADAL" clId="{7BDBA9E4-75E1-479E-AE6A-F1D9A302A0E2}" dt="2024-10-08T13:49:04.508" v="1216" actId="2696"/>
        <pc:sldMkLst>
          <pc:docMk/>
          <pc:sldMk cId="3517460745" sldId="466"/>
        </pc:sldMkLst>
        <pc:spChg chg="mod">
          <ac:chgData name="KEBELL, Sharron (NHS SOUTH YORKSHIRE ICB - 03N)" userId="11433eb4-e857-43f0-b616-d8e7ba48005d" providerId="ADAL" clId="{7BDBA9E4-75E1-479E-AE6A-F1D9A302A0E2}" dt="2024-09-30T07:33:49.243" v="100" actId="20577"/>
          <ac:spMkLst>
            <pc:docMk/>
            <pc:sldMk cId="3517460745" sldId="466"/>
            <ac:spMk id="2" creationId="{773A5C49-DB24-7632-8DCB-D0DAACC73F37}"/>
          </ac:spMkLst>
        </pc:spChg>
        <pc:spChg chg="mod">
          <ac:chgData name="KEBELL, Sharron (NHS SOUTH YORKSHIRE ICB - 03N)" userId="11433eb4-e857-43f0-b616-d8e7ba48005d" providerId="ADAL" clId="{7BDBA9E4-75E1-479E-AE6A-F1D9A302A0E2}" dt="2024-09-30T08:25:31.984" v="266" actId="33524"/>
          <ac:spMkLst>
            <pc:docMk/>
            <pc:sldMk cId="3517460745" sldId="466"/>
            <ac:spMk id="3" creationId="{535AC7EF-B2DF-72A7-F27B-28AB83117771}"/>
          </ac:spMkLst>
        </pc:spChg>
      </pc:sldChg>
      <pc:sldChg chg="modSp mod">
        <pc:chgData name="KEBELL, Sharron (NHS SOUTH YORKSHIRE ICB - 03N)" userId="11433eb4-e857-43f0-b616-d8e7ba48005d" providerId="ADAL" clId="{7BDBA9E4-75E1-479E-AE6A-F1D9A302A0E2}" dt="2024-10-09T10:37:07.683" v="1604"/>
        <pc:sldMkLst>
          <pc:docMk/>
          <pc:sldMk cId="2564039843" sldId="475"/>
        </pc:sldMkLst>
        <pc:graphicFrameChg chg="mod modGraphic">
          <ac:chgData name="KEBELL, Sharron (NHS SOUTH YORKSHIRE ICB - 03N)" userId="11433eb4-e857-43f0-b616-d8e7ba48005d" providerId="ADAL" clId="{7BDBA9E4-75E1-479E-AE6A-F1D9A302A0E2}" dt="2024-10-09T10:37:07.683" v="1604"/>
          <ac:graphicFrameMkLst>
            <pc:docMk/>
            <pc:sldMk cId="2564039843" sldId="475"/>
            <ac:graphicFrameMk id="5" creationId="{6D44E4CB-2391-44DA-BD21-F7F21BD0F23E}"/>
          </ac:graphicFrameMkLst>
        </pc:graphicFrameChg>
      </pc:sldChg>
      <pc:sldChg chg="modSp del mod">
        <pc:chgData name="KEBELL, Sharron (NHS SOUTH YORKSHIRE ICB - 03N)" userId="11433eb4-e857-43f0-b616-d8e7ba48005d" providerId="ADAL" clId="{7BDBA9E4-75E1-479E-AE6A-F1D9A302A0E2}" dt="2024-10-03T09:57:09.819" v="1040" actId="47"/>
        <pc:sldMkLst>
          <pc:docMk/>
          <pc:sldMk cId="1273053491" sldId="480"/>
        </pc:sldMkLst>
        <pc:graphicFrameChg chg="mod modGraphic">
          <ac:chgData name="KEBELL, Sharron (NHS SOUTH YORKSHIRE ICB - 03N)" userId="11433eb4-e857-43f0-b616-d8e7ba48005d" providerId="ADAL" clId="{7BDBA9E4-75E1-479E-AE6A-F1D9A302A0E2}" dt="2024-10-03T08:48:04.330" v="909" actId="6549"/>
          <ac:graphicFrameMkLst>
            <pc:docMk/>
            <pc:sldMk cId="1273053491" sldId="480"/>
            <ac:graphicFrameMk id="3" creationId="{50226135-F8DB-2AB9-10ED-BDFB30D65468}"/>
          </ac:graphicFrameMkLst>
        </pc:graphicFrameChg>
      </pc:sldChg>
      <pc:sldChg chg="modSp mod">
        <pc:chgData name="KEBELL, Sharron (NHS SOUTH YORKSHIRE ICB - 03N)" userId="11433eb4-e857-43f0-b616-d8e7ba48005d" providerId="ADAL" clId="{7BDBA9E4-75E1-479E-AE6A-F1D9A302A0E2}" dt="2024-09-23T12:50:42.400" v="43" actId="20577"/>
        <pc:sldMkLst>
          <pc:docMk/>
          <pc:sldMk cId="3177069216" sldId="481"/>
        </pc:sldMkLst>
        <pc:spChg chg="mod">
          <ac:chgData name="KEBELL, Sharron (NHS SOUTH YORKSHIRE ICB - 03N)" userId="11433eb4-e857-43f0-b616-d8e7ba48005d" providerId="ADAL" clId="{7BDBA9E4-75E1-479E-AE6A-F1D9A302A0E2}" dt="2024-09-23T12:50:42.400" v="43" actId="20577"/>
          <ac:spMkLst>
            <pc:docMk/>
            <pc:sldMk cId="3177069216" sldId="481"/>
            <ac:spMk id="6" creationId="{8DEF8507-2311-498F-8D79-AFC093A96C09}"/>
          </ac:spMkLst>
        </pc:spChg>
      </pc:sldChg>
      <pc:sldChg chg="del">
        <pc:chgData name="KEBELL, Sharron (NHS SOUTH YORKSHIRE ICB - 03N)" userId="11433eb4-e857-43f0-b616-d8e7ba48005d" providerId="ADAL" clId="{7BDBA9E4-75E1-479E-AE6A-F1D9A302A0E2}" dt="2024-10-03T10:55:43.477" v="1137" actId="2696"/>
        <pc:sldMkLst>
          <pc:docMk/>
          <pc:sldMk cId="3376059813" sldId="482"/>
        </pc:sldMkLst>
      </pc:sldChg>
      <pc:sldChg chg="modSp del mod">
        <pc:chgData name="KEBELL, Sharron (NHS SOUTH YORKSHIRE ICB - 03N)" userId="11433eb4-e857-43f0-b616-d8e7ba48005d" providerId="ADAL" clId="{7BDBA9E4-75E1-479E-AE6A-F1D9A302A0E2}" dt="2024-10-03T10:42:18.943" v="1123" actId="2696"/>
        <pc:sldMkLst>
          <pc:docMk/>
          <pc:sldMk cId="971635887" sldId="500"/>
        </pc:sldMkLst>
        <pc:spChg chg="mod">
          <ac:chgData name="KEBELL, Sharron (NHS SOUTH YORKSHIRE ICB - 03N)" userId="11433eb4-e857-43f0-b616-d8e7ba48005d" providerId="ADAL" clId="{7BDBA9E4-75E1-479E-AE6A-F1D9A302A0E2}" dt="2024-09-23T12:49:09.283" v="25" actId="6549"/>
          <ac:spMkLst>
            <pc:docMk/>
            <pc:sldMk cId="971635887" sldId="500"/>
            <ac:spMk id="2" creationId="{B6F1ABF6-E439-4B48-80F8-584655402A09}"/>
          </ac:spMkLst>
        </pc:spChg>
        <pc:spChg chg="mod">
          <ac:chgData name="KEBELL, Sharron (NHS SOUTH YORKSHIRE ICB - 03N)" userId="11433eb4-e857-43f0-b616-d8e7ba48005d" providerId="ADAL" clId="{7BDBA9E4-75E1-479E-AE6A-F1D9A302A0E2}" dt="2024-09-23T12:49:05.606" v="24" actId="6549"/>
          <ac:spMkLst>
            <pc:docMk/>
            <pc:sldMk cId="971635887" sldId="500"/>
            <ac:spMk id="3" creationId="{3C8663BB-8A84-AABF-6400-8A69026B7FA7}"/>
          </ac:spMkLst>
        </pc:spChg>
      </pc:sldChg>
      <pc:sldChg chg="del">
        <pc:chgData name="KEBELL, Sharron (NHS SOUTH YORKSHIRE ICB - 03N)" userId="11433eb4-e857-43f0-b616-d8e7ba48005d" providerId="ADAL" clId="{7BDBA9E4-75E1-479E-AE6A-F1D9A302A0E2}" dt="2024-09-23T12:49:20.217" v="26" actId="2696"/>
        <pc:sldMkLst>
          <pc:docMk/>
          <pc:sldMk cId="143769185" sldId="504"/>
        </pc:sldMkLst>
      </pc:sldChg>
      <pc:sldChg chg="addSp delSp modSp del mod modNotesTx">
        <pc:chgData name="KEBELL, Sharron (NHS SOUTH YORKSHIRE ICB - 03N)" userId="11433eb4-e857-43f0-b616-d8e7ba48005d" providerId="ADAL" clId="{7BDBA9E4-75E1-479E-AE6A-F1D9A302A0E2}" dt="2024-10-09T10:35:44.095" v="1578" actId="2696"/>
        <pc:sldMkLst>
          <pc:docMk/>
          <pc:sldMk cId="2297167779" sldId="505"/>
        </pc:sldMkLst>
        <pc:spChg chg="mod">
          <ac:chgData name="KEBELL, Sharron (NHS SOUTH YORKSHIRE ICB - 03N)" userId="11433eb4-e857-43f0-b616-d8e7ba48005d" providerId="ADAL" clId="{7BDBA9E4-75E1-479E-AE6A-F1D9A302A0E2}" dt="2024-10-08T13:44:10.835" v="1215" actId="6549"/>
          <ac:spMkLst>
            <pc:docMk/>
            <pc:sldMk cId="2297167779" sldId="505"/>
            <ac:spMk id="3" creationId="{C911E63A-7EAA-A452-EE37-D54946BF4CD9}"/>
          </ac:spMkLst>
        </pc:spChg>
        <pc:spChg chg="mod">
          <ac:chgData name="KEBELL, Sharron (NHS SOUTH YORKSHIRE ICB - 03N)" userId="11433eb4-e857-43f0-b616-d8e7ba48005d" providerId="ADAL" clId="{7BDBA9E4-75E1-479E-AE6A-F1D9A302A0E2}" dt="2024-10-01T08:04:56.442" v="755" actId="255"/>
          <ac:spMkLst>
            <pc:docMk/>
            <pc:sldMk cId="2297167779" sldId="505"/>
            <ac:spMk id="9" creationId="{D4AF36D0-2578-FEA4-7C8F-E3992710B210}"/>
          </ac:spMkLst>
        </pc:spChg>
        <pc:picChg chg="add mod">
          <ac:chgData name="KEBELL, Sharron (NHS SOUTH YORKSHIRE ICB - 03N)" userId="11433eb4-e857-43f0-b616-d8e7ba48005d" providerId="ADAL" clId="{7BDBA9E4-75E1-479E-AE6A-F1D9A302A0E2}" dt="2024-10-03T10:04:07.411" v="1060" actId="1076"/>
          <ac:picMkLst>
            <pc:docMk/>
            <pc:sldMk cId="2297167779" sldId="505"/>
            <ac:picMk id="2" creationId="{78F8C11E-9E2E-4B2C-C08B-F2E422A41E48}"/>
          </ac:picMkLst>
        </pc:picChg>
        <pc:picChg chg="del">
          <ac:chgData name="KEBELL, Sharron (NHS SOUTH YORKSHIRE ICB - 03N)" userId="11433eb4-e857-43f0-b616-d8e7ba48005d" providerId="ADAL" clId="{7BDBA9E4-75E1-479E-AE6A-F1D9A302A0E2}" dt="2024-10-03T10:54:32.486" v="1133" actId="21"/>
          <ac:picMkLst>
            <pc:docMk/>
            <pc:sldMk cId="2297167779" sldId="505"/>
            <ac:picMk id="10" creationId="{65DF5D55-E814-A3C6-2A68-C84A1E4A49EA}"/>
          </ac:picMkLst>
        </pc:picChg>
      </pc:sldChg>
      <pc:sldChg chg="del">
        <pc:chgData name="KEBELL, Sharron (NHS SOUTH YORKSHIRE ICB - 03N)" userId="11433eb4-e857-43f0-b616-d8e7ba48005d" providerId="ADAL" clId="{7BDBA9E4-75E1-479E-AE6A-F1D9A302A0E2}" dt="2024-09-23T12:49:48.920" v="31" actId="2696"/>
        <pc:sldMkLst>
          <pc:docMk/>
          <pc:sldMk cId="2034865668" sldId="506"/>
        </pc:sldMkLst>
      </pc:sldChg>
      <pc:sldChg chg="addSp modSp del mod">
        <pc:chgData name="KEBELL, Sharron (NHS SOUTH YORKSHIRE ICB - 03N)" userId="11433eb4-e857-43f0-b616-d8e7ba48005d" providerId="ADAL" clId="{7BDBA9E4-75E1-479E-AE6A-F1D9A302A0E2}" dt="2024-10-03T10:08:49.010" v="1106" actId="2696"/>
        <pc:sldMkLst>
          <pc:docMk/>
          <pc:sldMk cId="4153936144" sldId="507"/>
        </pc:sldMkLst>
        <pc:spChg chg="mod">
          <ac:chgData name="KEBELL, Sharron (NHS SOUTH YORKSHIRE ICB - 03N)" userId="11433eb4-e857-43f0-b616-d8e7ba48005d" providerId="ADAL" clId="{7BDBA9E4-75E1-479E-AE6A-F1D9A302A0E2}" dt="2024-09-30T07:57:17.024" v="163" actId="255"/>
          <ac:spMkLst>
            <pc:docMk/>
            <pc:sldMk cId="4153936144" sldId="507"/>
            <ac:spMk id="2" creationId="{B6F1ABF6-E439-4B48-80F8-584655402A09}"/>
          </ac:spMkLst>
        </pc:spChg>
        <pc:spChg chg="mod">
          <ac:chgData name="KEBELL, Sharron (NHS SOUTH YORKSHIRE ICB - 03N)" userId="11433eb4-e857-43f0-b616-d8e7ba48005d" providerId="ADAL" clId="{7BDBA9E4-75E1-479E-AE6A-F1D9A302A0E2}" dt="2024-10-03T08:51:35.467" v="938" actId="6549"/>
          <ac:spMkLst>
            <pc:docMk/>
            <pc:sldMk cId="4153936144" sldId="507"/>
            <ac:spMk id="3" creationId="{3C8663BB-8A84-AABF-6400-8A69026B7FA7}"/>
          </ac:spMkLst>
        </pc:spChg>
        <pc:spChg chg="add mod">
          <ac:chgData name="KEBELL, Sharron (NHS SOUTH YORKSHIRE ICB - 03N)" userId="11433eb4-e857-43f0-b616-d8e7ba48005d" providerId="ADAL" clId="{7BDBA9E4-75E1-479E-AE6A-F1D9A302A0E2}" dt="2024-10-03T08:52:02.919" v="953" actId="6549"/>
          <ac:spMkLst>
            <pc:docMk/>
            <pc:sldMk cId="4153936144" sldId="507"/>
            <ac:spMk id="4" creationId="{8C43A46B-B46C-E8FF-7389-4B5814A57860}"/>
          </ac:spMkLst>
        </pc:spChg>
        <pc:spChg chg="mod">
          <ac:chgData name="KEBELL, Sharron (NHS SOUTH YORKSHIRE ICB - 03N)" userId="11433eb4-e857-43f0-b616-d8e7ba48005d" providerId="ADAL" clId="{7BDBA9E4-75E1-479E-AE6A-F1D9A302A0E2}" dt="2024-10-03T08:49:19.010" v="913" actId="6549"/>
          <ac:spMkLst>
            <pc:docMk/>
            <pc:sldMk cId="4153936144" sldId="507"/>
            <ac:spMk id="8" creationId="{464FC270-CF83-DFFF-4B57-CD8186EF9069}"/>
          </ac:spMkLst>
        </pc:spChg>
        <pc:picChg chg="mod">
          <ac:chgData name="KEBELL, Sharron (NHS SOUTH YORKSHIRE ICB - 03N)" userId="11433eb4-e857-43f0-b616-d8e7ba48005d" providerId="ADAL" clId="{7BDBA9E4-75E1-479E-AE6A-F1D9A302A0E2}" dt="2024-10-03T08:50:48.732" v="926" actId="1076"/>
          <ac:picMkLst>
            <pc:docMk/>
            <pc:sldMk cId="4153936144" sldId="507"/>
            <ac:picMk id="6" creationId="{53906425-FFD0-D48C-B42E-4FF1560CA6A1}"/>
          </ac:picMkLst>
        </pc:picChg>
      </pc:sldChg>
      <pc:sldChg chg="modSp del mod">
        <pc:chgData name="KEBELL, Sharron (NHS SOUTH YORKSHIRE ICB - 03N)" userId="11433eb4-e857-43f0-b616-d8e7ba48005d" providerId="ADAL" clId="{7BDBA9E4-75E1-479E-AE6A-F1D9A302A0E2}" dt="2024-09-30T07:31:37.900" v="44" actId="2696"/>
        <pc:sldMkLst>
          <pc:docMk/>
          <pc:sldMk cId="2822053345" sldId="508"/>
        </pc:sldMkLst>
        <pc:spChg chg="mod">
          <ac:chgData name="KEBELL, Sharron (NHS SOUTH YORKSHIRE ICB - 03N)" userId="11433eb4-e857-43f0-b616-d8e7ba48005d" providerId="ADAL" clId="{7BDBA9E4-75E1-479E-AE6A-F1D9A302A0E2}" dt="2024-09-23T12:47:54.635" v="0" actId="6549"/>
          <ac:spMkLst>
            <pc:docMk/>
            <pc:sldMk cId="2822053345" sldId="508"/>
            <ac:spMk id="3" creationId="{535AC7EF-B2DF-72A7-F27B-28AB83117771}"/>
          </ac:spMkLst>
        </pc:spChg>
        <pc:spChg chg="mod">
          <ac:chgData name="KEBELL, Sharron (NHS SOUTH YORKSHIRE ICB - 03N)" userId="11433eb4-e857-43f0-b616-d8e7ba48005d" providerId="ADAL" clId="{7BDBA9E4-75E1-479E-AE6A-F1D9A302A0E2}" dt="2024-09-23T12:47:57.756" v="2" actId="27636"/>
          <ac:spMkLst>
            <pc:docMk/>
            <pc:sldMk cId="2822053345" sldId="508"/>
            <ac:spMk id="5" creationId="{74868FE7-84AF-2B9F-B153-A8758054F63F}"/>
          </ac:spMkLst>
        </pc:spChg>
      </pc:sldChg>
      <pc:sldChg chg="modSp mod">
        <pc:chgData name="KEBELL, Sharron (NHS SOUTH YORKSHIRE ICB - 03N)" userId="11433eb4-e857-43f0-b616-d8e7ba48005d" providerId="ADAL" clId="{7BDBA9E4-75E1-479E-AE6A-F1D9A302A0E2}" dt="2024-10-08T12:21:42.124" v="1185" actId="6549"/>
        <pc:sldMkLst>
          <pc:docMk/>
          <pc:sldMk cId="961993607" sldId="510"/>
        </pc:sldMkLst>
        <pc:spChg chg="mod">
          <ac:chgData name="KEBELL, Sharron (NHS SOUTH YORKSHIRE ICB - 03N)" userId="11433eb4-e857-43f0-b616-d8e7ba48005d" providerId="ADAL" clId="{7BDBA9E4-75E1-479E-AE6A-F1D9A302A0E2}" dt="2024-10-08T09:34:23.948" v="1163" actId="27636"/>
          <ac:spMkLst>
            <pc:docMk/>
            <pc:sldMk cId="961993607" sldId="510"/>
            <ac:spMk id="2" creationId="{8F2AB183-FD90-D1DE-AAB5-9B127D0E3F40}"/>
          </ac:spMkLst>
        </pc:spChg>
        <pc:spChg chg="mod">
          <ac:chgData name="KEBELL, Sharron (NHS SOUTH YORKSHIRE ICB - 03N)" userId="11433eb4-e857-43f0-b616-d8e7ba48005d" providerId="ADAL" clId="{7BDBA9E4-75E1-479E-AE6A-F1D9A302A0E2}" dt="2024-10-08T12:21:42.124" v="1185" actId="6549"/>
          <ac:spMkLst>
            <pc:docMk/>
            <pc:sldMk cId="961993607" sldId="510"/>
            <ac:spMk id="3" creationId="{504834F3-223D-B952-0966-68BB7B1E0D01}"/>
          </ac:spMkLst>
        </pc:spChg>
      </pc:sldChg>
      <pc:sldChg chg="modSp add del mod ord">
        <pc:chgData name="KEBELL, Sharron (NHS SOUTH YORKSHIRE ICB - 03N)" userId="11433eb4-e857-43f0-b616-d8e7ba48005d" providerId="ADAL" clId="{7BDBA9E4-75E1-479E-AE6A-F1D9A302A0E2}" dt="2024-10-03T08:48:25.166" v="910" actId="2696"/>
        <pc:sldMkLst>
          <pc:docMk/>
          <pc:sldMk cId="2002592433" sldId="511"/>
        </pc:sldMkLst>
        <pc:spChg chg="mod">
          <ac:chgData name="KEBELL, Sharron (NHS SOUTH YORKSHIRE ICB - 03N)" userId="11433eb4-e857-43f0-b616-d8e7ba48005d" providerId="ADAL" clId="{7BDBA9E4-75E1-479E-AE6A-F1D9A302A0E2}" dt="2024-09-30T08:16:32.636" v="258"/>
          <ac:spMkLst>
            <pc:docMk/>
            <pc:sldMk cId="2002592433" sldId="511"/>
            <ac:spMk id="2" creationId="{773A5C49-DB24-7632-8DCB-D0DAACC73F37}"/>
          </ac:spMkLst>
        </pc:spChg>
        <pc:spChg chg="mod">
          <ac:chgData name="KEBELL, Sharron (NHS SOUTH YORKSHIRE ICB - 03N)" userId="11433eb4-e857-43f0-b616-d8e7ba48005d" providerId="ADAL" clId="{7BDBA9E4-75E1-479E-AE6A-F1D9A302A0E2}" dt="2024-10-01T07:36:16.418" v="465" actId="2711"/>
          <ac:spMkLst>
            <pc:docMk/>
            <pc:sldMk cId="2002592433" sldId="511"/>
            <ac:spMk id="3" creationId="{535AC7EF-B2DF-72A7-F27B-28AB83117771}"/>
          </ac:spMkLst>
        </pc:spChg>
      </pc:sldChg>
      <pc:sldChg chg="add del ord">
        <pc:chgData name="KEBELL, Sharron (NHS SOUTH YORKSHIRE ICB - 03N)" userId="11433eb4-e857-43f0-b616-d8e7ba48005d" providerId="ADAL" clId="{7BDBA9E4-75E1-479E-AE6A-F1D9A302A0E2}" dt="2024-10-09T09:01:53.263" v="1356" actId="2696"/>
        <pc:sldMkLst>
          <pc:docMk/>
          <pc:sldMk cId="1185203715" sldId="512"/>
        </pc:sldMkLst>
      </pc:sldChg>
      <pc:sldChg chg="add">
        <pc:chgData name="KEBELL, Sharron (NHS SOUTH YORKSHIRE ICB - 03N)" userId="11433eb4-e857-43f0-b616-d8e7ba48005d" providerId="ADAL" clId="{7BDBA9E4-75E1-479E-AE6A-F1D9A302A0E2}" dt="2024-09-30T08:15:40.761" v="238" actId="2890"/>
        <pc:sldMkLst>
          <pc:docMk/>
          <pc:sldMk cId="1100429816" sldId="513"/>
        </pc:sldMkLst>
      </pc:sldChg>
      <pc:sldChg chg="add del">
        <pc:chgData name="KEBELL, Sharron (NHS SOUTH YORKSHIRE ICB - 03N)" userId="11433eb4-e857-43f0-b616-d8e7ba48005d" providerId="ADAL" clId="{7BDBA9E4-75E1-479E-AE6A-F1D9A302A0E2}" dt="2024-10-01T07:44:32.350" v="578" actId="2890"/>
        <pc:sldMkLst>
          <pc:docMk/>
          <pc:sldMk cId="1089278080" sldId="514"/>
        </pc:sldMkLst>
      </pc:sldChg>
      <pc:sldChg chg="modSp add del mod">
        <pc:chgData name="KEBELL, Sharron (NHS SOUTH YORKSHIRE ICB - 03N)" userId="11433eb4-e857-43f0-b616-d8e7ba48005d" providerId="ADAL" clId="{7BDBA9E4-75E1-479E-AE6A-F1D9A302A0E2}" dt="2024-10-08T13:43:42.162" v="1213" actId="113"/>
        <pc:sldMkLst>
          <pc:docMk/>
          <pc:sldMk cId="2009413687" sldId="515"/>
        </pc:sldMkLst>
        <pc:spChg chg="mod">
          <ac:chgData name="KEBELL, Sharron (NHS SOUTH YORKSHIRE ICB - 03N)" userId="11433eb4-e857-43f0-b616-d8e7ba48005d" providerId="ADAL" clId="{7BDBA9E4-75E1-479E-AE6A-F1D9A302A0E2}" dt="2024-10-08T13:43:42.162" v="1213" actId="113"/>
          <ac:spMkLst>
            <pc:docMk/>
            <pc:sldMk cId="2009413687" sldId="515"/>
            <ac:spMk id="3" creationId="{535AC7EF-B2DF-72A7-F27B-28AB83117771}"/>
          </ac:spMkLst>
        </pc:spChg>
      </pc:sldChg>
      <pc:sldChg chg="add del">
        <pc:chgData name="KEBELL, Sharron (NHS SOUTH YORKSHIRE ICB - 03N)" userId="11433eb4-e857-43f0-b616-d8e7ba48005d" providerId="ADAL" clId="{7BDBA9E4-75E1-479E-AE6A-F1D9A302A0E2}" dt="2024-10-03T10:09:04.233" v="1107" actId="2696"/>
        <pc:sldMkLst>
          <pc:docMk/>
          <pc:sldMk cId="2743094910" sldId="517"/>
        </pc:sldMkLst>
      </pc:sldChg>
      <pc:sldChg chg="delSp modSp add mod">
        <pc:chgData name="KEBELL, Sharron (NHS SOUTH YORKSHIRE ICB - 03N)" userId="11433eb4-e857-43f0-b616-d8e7ba48005d" providerId="ADAL" clId="{7BDBA9E4-75E1-479E-AE6A-F1D9A302A0E2}" dt="2024-10-03T09:52:25.445" v="1037" actId="14100"/>
        <pc:sldMkLst>
          <pc:docMk/>
          <pc:sldMk cId="484428766" sldId="518"/>
        </pc:sldMkLst>
        <pc:spChg chg="mod">
          <ac:chgData name="KEBELL, Sharron (NHS SOUTH YORKSHIRE ICB - 03N)" userId="11433eb4-e857-43f0-b616-d8e7ba48005d" providerId="ADAL" clId="{7BDBA9E4-75E1-479E-AE6A-F1D9A302A0E2}" dt="2024-10-03T09:52:25.445" v="1037" actId="14100"/>
          <ac:spMkLst>
            <pc:docMk/>
            <pc:sldMk cId="484428766" sldId="518"/>
            <ac:spMk id="2" creationId="{E6770E99-D264-DC6C-39BE-AF2DF3EA31F9}"/>
          </ac:spMkLst>
        </pc:spChg>
        <pc:graphicFrameChg chg="mod">
          <ac:chgData name="KEBELL, Sharron (NHS SOUTH YORKSHIRE ICB - 03N)" userId="11433eb4-e857-43f0-b616-d8e7ba48005d" providerId="ADAL" clId="{7BDBA9E4-75E1-479E-AE6A-F1D9A302A0E2}" dt="2024-10-03T09:51:41.891" v="1033"/>
          <ac:graphicFrameMkLst>
            <pc:docMk/>
            <pc:sldMk cId="484428766" sldId="518"/>
            <ac:graphicFrameMk id="7" creationId="{4323D39B-23EF-AE95-2997-B23B5891D709}"/>
          </ac:graphicFrameMkLst>
        </pc:graphicFrameChg>
        <pc:picChg chg="del">
          <ac:chgData name="KEBELL, Sharron (NHS SOUTH YORKSHIRE ICB - 03N)" userId="11433eb4-e857-43f0-b616-d8e7ba48005d" providerId="ADAL" clId="{7BDBA9E4-75E1-479E-AE6A-F1D9A302A0E2}" dt="2024-10-03T09:31:16.200" v="957" actId="21"/>
          <ac:picMkLst>
            <pc:docMk/>
            <pc:sldMk cId="484428766" sldId="518"/>
            <ac:picMk id="6" creationId="{C040EFE0-73B8-408D-1C39-DE73BF87DF9F}"/>
          </ac:picMkLst>
        </pc:picChg>
      </pc:sldChg>
      <pc:sldChg chg="new del">
        <pc:chgData name="KEBELL, Sharron (NHS SOUTH YORKSHIRE ICB - 03N)" userId="11433eb4-e857-43f0-b616-d8e7ba48005d" providerId="ADAL" clId="{7BDBA9E4-75E1-479E-AE6A-F1D9A302A0E2}" dt="2024-10-03T10:01:46.280" v="1055" actId="2696"/>
        <pc:sldMkLst>
          <pc:docMk/>
          <pc:sldMk cId="4002848064" sldId="519"/>
        </pc:sldMkLst>
      </pc:sldChg>
      <pc:sldChg chg="modSp add mod ord modNotesTx">
        <pc:chgData name="KEBELL, Sharron (NHS SOUTH YORKSHIRE ICB - 03N)" userId="11433eb4-e857-43f0-b616-d8e7ba48005d" providerId="ADAL" clId="{7BDBA9E4-75E1-479E-AE6A-F1D9A302A0E2}" dt="2024-10-09T08:09:41.416" v="1237" actId="6549"/>
        <pc:sldMkLst>
          <pc:docMk/>
          <pc:sldMk cId="3320276823" sldId="520"/>
        </pc:sldMkLst>
        <pc:spChg chg="mod">
          <ac:chgData name="KEBELL, Sharron (NHS SOUTH YORKSHIRE ICB - 03N)" userId="11433eb4-e857-43f0-b616-d8e7ba48005d" providerId="ADAL" clId="{7BDBA9E4-75E1-479E-AE6A-F1D9A302A0E2}" dt="2024-10-09T08:09:41.416" v="1237" actId="6549"/>
          <ac:spMkLst>
            <pc:docMk/>
            <pc:sldMk cId="3320276823" sldId="520"/>
            <ac:spMk id="6" creationId="{59BFF52C-E0E3-A8D0-AC57-1102B1DF2894}"/>
          </ac:spMkLst>
        </pc:spChg>
        <pc:graphicFrameChg chg="modGraphic">
          <ac:chgData name="KEBELL, Sharron (NHS SOUTH YORKSHIRE ICB - 03N)" userId="11433eb4-e857-43f0-b616-d8e7ba48005d" providerId="ADAL" clId="{7BDBA9E4-75E1-479E-AE6A-F1D9A302A0E2}" dt="2024-10-08T12:12:19.492" v="1184" actId="14734"/>
          <ac:graphicFrameMkLst>
            <pc:docMk/>
            <pc:sldMk cId="3320276823" sldId="520"/>
            <ac:graphicFrameMk id="3" creationId="{50226135-F8DB-2AB9-10ED-BDFB30D65468}"/>
          </ac:graphicFrameMkLst>
        </pc:graphicFrameChg>
      </pc:sldChg>
      <pc:sldChg chg="new del">
        <pc:chgData name="KEBELL, Sharron (NHS SOUTH YORKSHIRE ICB - 03N)" userId="11433eb4-e857-43f0-b616-d8e7ba48005d" providerId="ADAL" clId="{7BDBA9E4-75E1-479E-AE6A-F1D9A302A0E2}" dt="2024-10-08T13:35:14.378" v="1191" actId="47"/>
        <pc:sldMkLst>
          <pc:docMk/>
          <pc:sldMk cId="1429462448" sldId="521"/>
        </pc:sldMkLst>
      </pc:sldChg>
      <pc:sldChg chg="modSp add mod">
        <pc:chgData name="KEBELL, Sharron (NHS SOUTH YORKSHIRE ICB - 03N)" userId="11433eb4-e857-43f0-b616-d8e7ba48005d" providerId="ADAL" clId="{7BDBA9E4-75E1-479E-AE6A-F1D9A302A0E2}" dt="2024-10-08T13:37:05.653" v="1198" actId="20577"/>
        <pc:sldMkLst>
          <pc:docMk/>
          <pc:sldMk cId="3674404293" sldId="521"/>
        </pc:sldMkLst>
        <pc:spChg chg="mod">
          <ac:chgData name="KEBELL, Sharron (NHS SOUTH YORKSHIRE ICB - 03N)" userId="11433eb4-e857-43f0-b616-d8e7ba48005d" providerId="ADAL" clId="{7BDBA9E4-75E1-479E-AE6A-F1D9A302A0E2}" dt="2024-10-08T13:37:05.653" v="1198" actId="20577"/>
          <ac:spMkLst>
            <pc:docMk/>
            <pc:sldMk cId="3674404293" sldId="521"/>
            <ac:spMk id="3" creationId="{255C7E82-A061-3F34-8DD0-DB2065AB976B}"/>
          </ac:spMkLst>
        </pc:spChg>
      </pc:sldChg>
      <pc:sldChg chg="modSp add mod">
        <pc:chgData name="KEBELL, Sharron (NHS SOUTH YORKSHIRE ICB - 03N)" userId="11433eb4-e857-43f0-b616-d8e7ba48005d" providerId="ADAL" clId="{7BDBA9E4-75E1-479E-AE6A-F1D9A302A0E2}" dt="2024-10-09T08:10:13.880" v="1243" actId="20577"/>
        <pc:sldMkLst>
          <pc:docMk/>
          <pc:sldMk cId="1086341876" sldId="522"/>
        </pc:sldMkLst>
        <pc:spChg chg="mod">
          <ac:chgData name="KEBELL, Sharron (NHS SOUTH YORKSHIRE ICB - 03N)" userId="11433eb4-e857-43f0-b616-d8e7ba48005d" providerId="ADAL" clId="{7BDBA9E4-75E1-479E-AE6A-F1D9A302A0E2}" dt="2024-10-09T08:10:13.880" v="1243" actId="20577"/>
          <ac:spMkLst>
            <pc:docMk/>
            <pc:sldMk cId="1086341876" sldId="522"/>
            <ac:spMk id="3" creationId="{535AC7EF-B2DF-72A7-F27B-28AB83117771}"/>
          </ac:spMkLst>
        </pc:spChg>
      </pc:sldChg>
      <pc:sldChg chg="modSp add mod ord">
        <pc:chgData name="KEBELL, Sharron (NHS SOUTH YORKSHIRE ICB - 03N)" userId="11433eb4-e857-43f0-b616-d8e7ba48005d" providerId="ADAL" clId="{7BDBA9E4-75E1-479E-AE6A-F1D9A302A0E2}" dt="2024-10-09T08:41:34.016" v="1251" actId="20577"/>
        <pc:sldMkLst>
          <pc:docMk/>
          <pc:sldMk cId="1298230259" sldId="523"/>
        </pc:sldMkLst>
        <pc:spChg chg="mod">
          <ac:chgData name="KEBELL, Sharron (NHS SOUTH YORKSHIRE ICB - 03N)" userId="11433eb4-e857-43f0-b616-d8e7ba48005d" providerId="ADAL" clId="{7BDBA9E4-75E1-479E-AE6A-F1D9A302A0E2}" dt="2024-10-09T08:41:34.016" v="1251" actId="20577"/>
          <ac:spMkLst>
            <pc:docMk/>
            <pc:sldMk cId="1298230259" sldId="523"/>
            <ac:spMk id="2" creationId="{86C6580A-7048-4712-346A-1958711D5947}"/>
          </ac:spMkLst>
        </pc:spChg>
      </pc:sldChg>
      <pc:sldChg chg="modSp add mod">
        <pc:chgData name="KEBELL, Sharron (NHS SOUTH YORKSHIRE ICB - 03N)" userId="11433eb4-e857-43f0-b616-d8e7ba48005d" providerId="ADAL" clId="{7BDBA9E4-75E1-479E-AE6A-F1D9A302A0E2}" dt="2024-10-09T09:07:01.960" v="1380" actId="20577"/>
        <pc:sldMkLst>
          <pc:docMk/>
          <pc:sldMk cId="21249472" sldId="524"/>
        </pc:sldMkLst>
        <pc:spChg chg="mod">
          <ac:chgData name="KEBELL, Sharron (NHS SOUTH YORKSHIRE ICB - 03N)" userId="11433eb4-e857-43f0-b616-d8e7ba48005d" providerId="ADAL" clId="{7BDBA9E4-75E1-479E-AE6A-F1D9A302A0E2}" dt="2024-10-09T09:02:56.663" v="1363" actId="14100"/>
          <ac:spMkLst>
            <pc:docMk/>
            <pc:sldMk cId="21249472" sldId="524"/>
            <ac:spMk id="12" creationId="{2E425228-BA43-7E5C-773A-1C303C9D5C77}"/>
          </ac:spMkLst>
        </pc:spChg>
        <pc:spChg chg="mod">
          <ac:chgData name="KEBELL, Sharron (NHS SOUTH YORKSHIRE ICB - 03N)" userId="11433eb4-e857-43f0-b616-d8e7ba48005d" providerId="ADAL" clId="{7BDBA9E4-75E1-479E-AE6A-F1D9A302A0E2}" dt="2024-10-09T09:07:01.960" v="1380" actId="20577"/>
          <ac:spMkLst>
            <pc:docMk/>
            <pc:sldMk cId="21249472" sldId="524"/>
            <ac:spMk id="13" creationId="{21126656-1588-FFA2-9409-EB1D9497AB21}"/>
          </ac:spMkLst>
        </pc:spChg>
        <pc:spChg chg="mod">
          <ac:chgData name="KEBELL, Sharron (NHS SOUTH YORKSHIRE ICB - 03N)" userId="11433eb4-e857-43f0-b616-d8e7ba48005d" providerId="ADAL" clId="{7BDBA9E4-75E1-479E-AE6A-F1D9A302A0E2}" dt="2024-10-09T09:03:48.309" v="1365" actId="20577"/>
          <ac:spMkLst>
            <pc:docMk/>
            <pc:sldMk cId="21249472" sldId="524"/>
            <ac:spMk id="14" creationId="{8E49FE90-C29C-EE5B-63DD-4A55E3909CE2}"/>
          </ac:spMkLst>
        </pc:spChg>
      </pc:sldChg>
      <pc:sldChg chg="modSp add mod">
        <pc:chgData name="KEBELL, Sharron (NHS SOUTH YORKSHIRE ICB - 03N)" userId="11433eb4-e857-43f0-b616-d8e7ba48005d" providerId="ADAL" clId="{7BDBA9E4-75E1-479E-AE6A-F1D9A302A0E2}" dt="2024-10-09T09:53:11.183" v="1577" actId="20577"/>
        <pc:sldMkLst>
          <pc:docMk/>
          <pc:sldMk cId="1812681389" sldId="525"/>
        </pc:sldMkLst>
        <pc:spChg chg="mod">
          <ac:chgData name="KEBELL, Sharron (NHS SOUTH YORKSHIRE ICB - 03N)" userId="11433eb4-e857-43f0-b616-d8e7ba48005d" providerId="ADAL" clId="{7BDBA9E4-75E1-479E-AE6A-F1D9A302A0E2}" dt="2024-10-09T09:53:11.183" v="1577" actId="20577"/>
          <ac:spMkLst>
            <pc:docMk/>
            <pc:sldMk cId="1812681389" sldId="525"/>
            <ac:spMk id="3" creationId="{C911E63A-7EAA-A452-EE37-D54946BF4CD9}"/>
          </ac:spMkLst>
        </pc:spChg>
      </pc:sldChg>
    </pc:docChg>
  </pc:docChgLst>
  <pc:docChgLst>
    <pc:chgData name="KEBELL, Sharron (NHS SOUTH YORKSHIRE ICB - 03N)" userId="S::sharron.kebell@nhs.net::11433eb4-e857-43f0-b616-d8e7ba48005d" providerId="AD" clId="Web-{4E60FB9A-7CBA-D002-FAC0-E7258C9CC0E2}"/>
    <pc:docChg chg="modSld">
      <pc:chgData name="KEBELL, Sharron (NHS SOUTH YORKSHIRE ICB - 03N)" userId="S::sharron.kebell@nhs.net::11433eb4-e857-43f0-b616-d8e7ba48005d" providerId="AD" clId="Web-{4E60FB9A-7CBA-D002-FAC0-E7258C9CC0E2}" dt="2024-05-07T07:13:43.951" v="30" actId="20577"/>
      <pc:docMkLst>
        <pc:docMk/>
      </pc:docMkLst>
      <pc:sldChg chg="addSp delSp modSp">
        <pc:chgData name="KEBELL, Sharron (NHS SOUTH YORKSHIRE ICB - 03N)" userId="S::sharron.kebell@nhs.net::11433eb4-e857-43f0-b616-d8e7ba48005d" providerId="AD" clId="Web-{4E60FB9A-7CBA-D002-FAC0-E7258C9CC0E2}" dt="2024-05-07T07:13:43.951" v="30" actId="20577"/>
        <pc:sldMkLst>
          <pc:docMk/>
          <pc:sldMk cId="2757172144" sldId="486"/>
        </pc:sldMkLst>
        <pc:spChg chg="mod">
          <ac:chgData name="KEBELL, Sharron (NHS SOUTH YORKSHIRE ICB - 03N)" userId="S::sharron.kebell@nhs.net::11433eb4-e857-43f0-b616-d8e7ba48005d" providerId="AD" clId="Web-{4E60FB9A-7CBA-D002-FAC0-E7258C9CC0E2}" dt="2024-05-07T07:13:43.951" v="30" actId="20577"/>
          <ac:spMkLst>
            <pc:docMk/>
            <pc:sldMk cId="2757172144" sldId="486"/>
            <ac:spMk id="3" creationId="{21F63E19-DD40-A556-E4CB-507760BF4712}"/>
          </ac:spMkLst>
        </pc:spChg>
        <pc:spChg chg="add del mod">
          <ac:chgData name="KEBELL, Sharron (NHS SOUTH YORKSHIRE ICB - 03N)" userId="S::sharron.kebell@nhs.net::11433eb4-e857-43f0-b616-d8e7ba48005d" providerId="AD" clId="Web-{4E60FB9A-7CBA-D002-FAC0-E7258C9CC0E2}" dt="2024-05-07T07:12:23.493" v="13"/>
          <ac:spMkLst>
            <pc:docMk/>
            <pc:sldMk cId="2757172144" sldId="486"/>
            <ac:spMk id="5" creationId="{52225DA3-2DE6-07CA-097A-743D9B8AB8D2}"/>
          </ac:spMkLst>
        </pc:spChg>
        <pc:picChg chg="mod">
          <ac:chgData name="KEBELL, Sharron (NHS SOUTH YORKSHIRE ICB - 03N)" userId="S::sharron.kebell@nhs.net::11433eb4-e857-43f0-b616-d8e7ba48005d" providerId="AD" clId="Web-{4E60FB9A-7CBA-D002-FAC0-E7258C9CC0E2}" dt="2024-05-07T07:12:31.478" v="14" actId="1076"/>
          <ac:picMkLst>
            <pc:docMk/>
            <pc:sldMk cId="2757172144" sldId="486"/>
            <ac:picMk id="4" creationId="{5466A154-DA10-3BFD-7A5A-CAB25AB6E1E1}"/>
          </ac:picMkLst>
        </pc:picChg>
      </pc:sldChg>
    </pc:docChg>
  </pc:docChgLst>
  <pc:docChgLst>
    <pc:chgData name="HUTCHISON, Ian (NHS SOUTH YORKSHIRE ICB - 03N)" userId="S::ian.hutchison@nhs.net::edc2c103-3a94-4a6f-b759-7d9fa5696813" providerId="AD" clId="Web-{20CAEC68-20D9-D42D-568F-96980DBD9872}"/>
    <pc:docChg chg="modSld">
      <pc:chgData name="HUTCHISON, Ian (NHS SOUTH YORKSHIRE ICB - 03N)" userId="S::ian.hutchison@nhs.net::edc2c103-3a94-4a6f-b759-7d9fa5696813" providerId="AD" clId="Web-{20CAEC68-20D9-D42D-568F-96980DBD9872}" dt="2024-05-29T09:39:31.159" v="248" actId="14100"/>
      <pc:docMkLst>
        <pc:docMk/>
      </pc:docMkLst>
      <pc:sldChg chg="delSp modSp">
        <pc:chgData name="HUTCHISON, Ian (NHS SOUTH YORKSHIRE ICB - 03N)" userId="S::ian.hutchison@nhs.net::edc2c103-3a94-4a6f-b759-7d9fa5696813" providerId="AD" clId="Web-{20CAEC68-20D9-D42D-568F-96980DBD9872}" dt="2024-05-29T09:39:31.159" v="248" actId="14100"/>
        <pc:sldMkLst>
          <pc:docMk/>
          <pc:sldMk cId="436486879" sldId="495"/>
        </pc:sldMkLst>
        <pc:spChg chg="mod">
          <ac:chgData name="HUTCHISON, Ian (NHS SOUTH YORKSHIRE ICB - 03N)" userId="S::ian.hutchison@nhs.net::edc2c103-3a94-4a6f-b759-7d9fa5696813" providerId="AD" clId="Web-{20CAEC68-20D9-D42D-568F-96980DBD9872}" dt="2024-05-29T09:21:48.175" v="11" actId="14100"/>
          <ac:spMkLst>
            <pc:docMk/>
            <pc:sldMk cId="436486879" sldId="495"/>
            <ac:spMk id="2" creationId="{444BE8F9-5BEF-0A23-2D39-FCE8B8D4577F}"/>
          </ac:spMkLst>
        </pc:spChg>
        <pc:spChg chg="mod">
          <ac:chgData name="HUTCHISON, Ian (NHS SOUTH YORKSHIRE ICB - 03N)" userId="S::ian.hutchison@nhs.net::edc2c103-3a94-4a6f-b759-7d9fa5696813" providerId="AD" clId="Web-{20CAEC68-20D9-D42D-568F-96980DBD9872}" dt="2024-05-29T09:39:31.159" v="248" actId="14100"/>
          <ac:spMkLst>
            <pc:docMk/>
            <pc:sldMk cId="436486879" sldId="495"/>
            <ac:spMk id="3" creationId="{3A9B4207-01CC-E2AF-B8FE-788F260E0C94}"/>
          </ac:spMkLst>
        </pc:spChg>
        <pc:picChg chg="del mod">
          <ac:chgData name="HUTCHISON, Ian (NHS SOUTH YORKSHIRE ICB - 03N)" userId="S::ian.hutchison@nhs.net::edc2c103-3a94-4a6f-b759-7d9fa5696813" providerId="AD" clId="Web-{20CAEC68-20D9-D42D-568F-96980DBD9872}" dt="2024-05-29T09:38:19.078" v="233"/>
          <ac:picMkLst>
            <pc:docMk/>
            <pc:sldMk cId="436486879" sldId="495"/>
            <ac:picMk id="5" creationId="{28A5227C-BDA7-49C6-037D-66C55968C6A8}"/>
          </ac:picMkLst>
        </pc:picChg>
      </pc:sldChg>
    </pc:docChg>
  </pc:docChgLst>
  <pc:docChgLst>
    <pc:chgData name="KEBELL, Sharron (NHS SOUTH YORKSHIRE ICB - 03N)" userId="S::sharron.kebell@nhs.net::11433eb4-e857-43f0-b616-d8e7ba48005d" providerId="AD" clId="Web-{47B94EA3-8333-48B7-BA3D-C5FD0937E7B1}"/>
    <pc:docChg chg="modSld">
      <pc:chgData name="KEBELL, Sharron (NHS SOUTH YORKSHIRE ICB - 03N)" userId="S::sharron.kebell@nhs.net::11433eb4-e857-43f0-b616-d8e7ba48005d" providerId="AD" clId="Web-{47B94EA3-8333-48B7-BA3D-C5FD0937E7B1}" dt="2024-05-06T14:17:17.601" v="43" actId="14100"/>
      <pc:docMkLst>
        <pc:docMk/>
      </pc:docMkLst>
      <pc:sldChg chg="modSp">
        <pc:chgData name="KEBELL, Sharron (NHS SOUTH YORKSHIRE ICB - 03N)" userId="S::sharron.kebell@nhs.net::11433eb4-e857-43f0-b616-d8e7ba48005d" providerId="AD" clId="Web-{47B94EA3-8333-48B7-BA3D-C5FD0937E7B1}" dt="2024-05-06T14:17:17.601" v="43" actId="14100"/>
        <pc:sldMkLst>
          <pc:docMk/>
          <pc:sldMk cId="2757172144" sldId="486"/>
        </pc:sldMkLst>
        <pc:spChg chg="mod">
          <ac:chgData name="KEBELL, Sharron (NHS SOUTH YORKSHIRE ICB - 03N)" userId="S::sharron.kebell@nhs.net::11433eb4-e857-43f0-b616-d8e7ba48005d" providerId="AD" clId="Web-{47B94EA3-8333-48B7-BA3D-C5FD0937E7B1}" dt="2024-05-06T14:17:17.601" v="43" actId="14100"/>
          <ac:spMkLst>
            <pc:docMk/>
            <pc:sldMk cId="2757172144" sldId="486"/>
            <ac:spMk id="2" creationId="{B11E4B96-CB9E-2717-24A6-8E82E851ACED}"/>
          </ac:spMkLst>
        </pc:spChg>
        <pc:spChg chg="mod">
          <ac:chgData name="KEBELL, Sharron (NHS SOUTH YORKSHIRE ICB - 03N)" userId="S::sharron.kebell@nhs.net::11433eb4-e857-43f0-b616-d8e7ba48005d" providerId="AD" clId="Web-{47B94EA3-8333-48B7-BA3D-C5FD0937E7B1}" dt="2024-05-06T14:15:48.707" v="34" actId="20577"/>
          <ac:spMkLst>
            <pc:docMk/>
            <pc:sldMk cId="2757172144" sldId="486"/>
            <ac:spMk id="3" creationId="{21F63E19-DD40-A556-E4CB-507760BF4712}"/>
          </ac:spMkLst>
        </pc:spChg>
        <pc:picChg chg="mod">
          <ac:chgData name="KEBELL, Sharron (NHS SOUTH YORKSHIRE ICB - 03N)" userId="S::sharron.kebell@nhs.net::11433eb4-e857-43f0-b616-d8e7ba48005d" providerId="AD" clId="Web-{47B94EA3-8333-48B7-BA3D-C5FD0937E7B1}" dt="2024-05-06T14:15:51.301" v="35" actId="1076"/>
          <ac:picMkLst>
            <pc:docMk/>
            <pc:sldMk cId="2757172144" sldId="486"/>
            <ac:picMk id="4" creationId="{5466A154-DA10-3BFD-7A5A-CAB25AB6E1E1}"/>
          </ac:picMkLst>
        </pc:picChg>
      </pc:sldChg>
    </pc:docChg>
  </pc:docChgLst>
  <pc:docChgLst>
    <pc:chgData name="BUSSEY, Jennifer (NHS SOUTH YORKSHIRE ICB - 03N)" userId="1e534ad8-18e7-4169-979c-ef33a387665d" providerId="ADAL" clId="{EB55718A-1F8D-458E-9933-921F63FDA0DF}"/>
    <pc:docChg chg="undo custSel addSld modSld">
      <pc:chgData name="BUSSEY, Jennifer (NHS SOUTH YORKSHIRE ICB - 03N)" userId="1e534ad8-18e7-4169-979c-ef33a387665d" providerId="ADAL" clId="{EB55718A-1F8D-458E-9933-921F63FDA0DF}" dt="2024-10-09T08:39:41.884" v="297" actId="14100"/>
      <pc:docMkLst>
        <pc:docMk/>
      </pc:docMkLst>
      <pc:sldChg chg="addSp delSp modSp mod">
        <pc:chgData name="BUSSEY, Jennifer (NHS SOUTH YORKSHIRE ICB - 03N)" userId="1e534ad8-18e7-4169-979c-ef33a387665d" providerId="ADAL" clId="{EB55718A-1F8D-458E-9933-921F63FDA0DF}" dt="2024-10-02T09:59:31.467" v="272" actId="113"/>
        <pc:sldMkLst>
          <pc:docMk/>
          <pc:sldMk cId="2029305326" sldId="478"/>
        </pc:sldMkLst>
        <pc:spChg chg="add del mod">
          <ac:chgData name="BUSSEY, Jennifer (NHS SOUTH YORKSHIRE ICB - 03N)" userId="1e534ad8-18e7-4169-979c-ef33a387665d" providerId="ADAL" clId="{EB55718A-1F8D-458E-9933-921F63FDA0DF}" dt="2024-10-02T09:53:14.803" v="199" actId="478"/>
          <ac:spMkLst>
            <pc:docMk/>
            <pc:sldMk cId="2029305326" sldId="478"/>
            <ac:spMk id="4" creationId="{191E4CC5-D524-44CA-599D-B85A7D3D2F18}"/>
          </ac:spMkLst>
        </pc:spChg>
        <pc:graphicFrameChg chg="mod">
          <ac:chgData name="BUSSEY, Jennifer (NHS SOUTH YORKSHIRE ICB - 03N)" userId="1e534ad8-18e7-4169-979c-ef33a387665d" providerId="ADAL" clId="{EB55718A-1F8D-458E-9933-921F63FDA0DF}" dt="2024-10-02T09:59:31.467" v="272" actId="113"/>
          <ac:graphicFrameMkLst>
            <pc:docMk/>
            <pc:sldMk cId="2029305326" sldId="478"/>
            <ac:graphicFrameMk id="7" creationId="{4323D39B-23EF-AE95-2997-B23B5891D709}"/>
          </ac:graphicFrameMkLst>
        </pc:graphicFrameChg>
        <pc:picChg chg="mod">
          <ac:chgData name="BUSSEY, Jennifer (NHS SOUTH YORKSHIRE ICB - 03N)" userId="1e534ad8-18e7-4169-979c-ef33a387665d" providerId="ADAL" clId="{EB55718A-1F8D-458E-9933-921F63FDA0DF}" dt="2024-10-02T09:53:38.597" v="206" actId="1076"/>
          <ac:picMkLst>
            <pc:docMk/>
            <pc:sldMk cId="2029305326" sldId="478"/>
            <ac:picMk id="5" creationId="{2835E4C6-5348-18E0-5FDE-7220DCA0AB37}"/>
          </ac:picMkLst>
        </pc:picChg>
        <pc:picChg chg="add mod">
          <ac:chgData name="BUSSEY, Jennifer (NHS SOUTH YORKSHIRE ICB - 03N)" userId="1e534ad8-18e7-4169-979c-ef33a387665d" providerId="ADAL" clId="{EB55718A-1F8D-458E-9933-921F63FDA0DF}" dt="2024-10-02T09:53:55.929" v="209" actId="1076"/>
          <ac:picMkLst>
            <pc:docMk/>
            <pc:sldMk cId="2029305326" sldId="478"/>
            <ac:picMk id="6" creationId="{C040EFE0-73B8-408D-1C39-DE73BF87DF9F}"/>
          </ac:picMkLst>
        </pc:picChg>
      </pc:sldChg>
      <pc:sldChg chg="delSp modSp mod">
        <pc:chgData name="BUSSEY, Jennifer (NHS SOUTH YORKSHIRE ICB - 03N)" userId="1e534ad8-18e7-4169-979c-ef33a387665d" providerId="ADAL" clId="{EB55718A-1F8D-458E-9933-921F63FDA0DF}" dt="2024-10-02T09:37:07.960" v="3" actId="478"/>
        <pc:sldMkLst>
          <pc:docMk/>
          <pc:sldMk cId="3376059813" sldId="482"/>
        </pc:sldMkLst>
        <pc:graphicFrameChg chg="mod">
          <ac:chgData name="BUSSEY, Jennifer (NHS SOUTH YORKSHIRE ICB - 03N)" userId="1e534ad8-18e7-4169-979c-ef33a387665d" providerId="ADAL" clId="{EB55718A-1F8D-458E-9933-921F63FDA0DF}" dt="2024-10-02T09:36:59.837" v="1" actId="478"/>
          <ac:graphicFrameMkLst>
            <pc:docMk/>
            <pc:sldMk cId="3376059813" sldId="482"/>
            <ac:graphicFrameMk id="7" creationId="{4323D39B-23EF-AE95-2997-B23B5891D709}"/>
          </ac:graphicFrameMkLst>
        </pc:graphicFrameChg>
        <pc:picChg chg="del">
          <ac:chgData name="BUSSEY, Jennifer (NHS SOUTH YORKSHIRE ICB - 03N)" userId="1e534ad8-18e7-4169-979c-ef33a387665d" providerId="ADAL" clId="{EB55718A-1F8D-458E-9933-921F63FDA0DF}" dt="2024-10-02T09:37:07.960" v="3" actId="478"/>
          <ac:picMkLst>
            <pc:docMk/>
            <pc:sldMk cId="3376059813" sldId="482"/>
            <ac:picMk id="5" creationId="{9E831D79-3A1D-878D-D734-D04A752945A4}"/>
          </ac:picMkLst>
        </pc:picChg>
        <pc:picChg chg="del">
          <ac:chgData name="BUSSEY, Jennifer (NHS SOUTH YORKSHIRE ICB - 03N)" userId="1e534ad8-18e7-4169-979c-ef33a387665d" providerId="ADAL" clId="{EB55718A-1F8D-458E-9933-921F63FDA0DF}" dt="2024-10-02T09:37:05.950" v="2" actId="478"/>
          <ac:picMkLst>
            <pc:docMk/>
            <pc:sldMk cId="3376059813" sldId="482"/>
            <ac:picMk id="8" creationId="{D17DC2EA-A814-24E8-CA13-0D3CB4C739A3}"/>
          </ac:picMkLst>
        </pc:picChg>
      </pc:sldChg>
      <pc:sldChg chg="modSp mod">
        <pc:chgData name="BUSSEY, Jennifer (NHS SOUTH YORKSHIRE ICB - 03N)" userId="1e534ad8-18e7-4169-979c-ef33a387665d" providerId="ADAL" clId="{EB55718A-1F8D-458E-9933-921F63FDA0DF}" dt="2024-10-02T09:49:06.151" v="173" actId="20577"/>
        <pc:sldMkLst>
          <pc:docMk/>
          <pc:sldMk cId="1661585557" sldId="496"/>
        </pc:sldMkLst>
        <pc:spChg chg="mod">
          <ac:chgData name="BUSSEY, Jennifer (NHS SOUTH YORKSHIRE ICB - 03N)" userId="1e534ad8-18e7-4169-979c-ef33a387665d" providerId="ADAL" clId="{EB55718A-1F8D-458E-9933-921F63FDA0DF}" dt="2024-10-02T09:49:06.151" v="173" actId="20577"/>
          <ac:spMkLst>
            <pc:docMk/>
            <pc:sldMk cId="1661585557" sldId="496"/>
            <ac:spMk id="3" creationId="{A42495EB-D5AA-B502-B2F7-13F2291207AD}"/>
          </ac:spMkLst>
        </pc:spChg>
      </pc:sldChg>
      <pc:sldChg chg="delSp modSp add mod">
        <pc:chgData name="BUSSEY, Jennifer (NHS SOUTH YORKSHIRE ICB - 03N)" userId="1e534ad8-18e7-4169-979c-ef33a387665d" providerId="ADAL" clId="{EB55718A-1F8D-458E-9933-921F63FDA0DF}" dt="2024-10-02T09:59:46.415" v="274" actId="1076"/>
        <pc:sldMkLst>
          <pc:docMk/>
          <pc:sldMk cId="3668518381" sldId="516"/>
        </pc:sldMkLst>
        <pc:graphicFrameChg chg="mod modGraphic">
          <ac:chgData name="BUSSEY, Jennifer (NHS SOUTH YORKSHIRE ICB - 03N)" userId="1e534ad8-18e7-4169-979c-ef33a387665d" providerId="ADAL" clId="{EB55718A-1F8D-458E-9933-921F63FDA0DF}" dt="2024-10-02T09:58:08.826" v="271" actId="20577"/>
          <ac:graphicFrameMkLst>
            <pc:docMk/>
            <pc:sldMk cId="3668518381" sldId="516"/>
            <ac:graphicFrameMk id="7" creationId="{4323D39B-23EF-AE95-2997-B23B5891D709}"/>
          </ac:graphicFrameMkLst>
        </pc:graphicFrameChg>
        <pc:picChg chg="del">
          <ac:chgData name="BUSSEY, Jennifer (NHS SOUTH YORKSHIRE ICB - 03N)" userId="1e534ad8-18e7-4169-979c-ef33a387665d" providerId="ADAL" clId="{EB55718A-1F8D-458E-9933-921F63FDA0DF}" dt="2024-10-02T09:59:43.741" v="273" actId="478"/>
          <ac:picMkLst>
            <pc:docMk/>
            <pc:sldMk cId="3668518381" sldId="516"/>
            <ac:picMk id="5" creationId="{2835E4C6-5348-18E0-5FDE-7220DCA0AB37}"/>
          </ac:picMkLst>
        </pc:picChg>
        <pc:picChg chg="mod">
          <ac:chgData name="BUSSEY, Jennifer (NHS SOUTH YORKSHIRE ICB - 03N)" userId="1e534ad8-18e7-4169-979c-ef33a387665d" providerId="ADAL" clId="{EB55718A-1F8D-458E-9933-921F63FDA0DF}" dt="2024-10-02T09:59:46.415" v="274" actId="1076"/>
          <ac:picMkLst>
            <pc:docMk/>
            <pc:sldMk cId="3668518381" sldId="516"/>
            <ac:picMk id="6" creationId="{C040EFE0-73B8-408D-1C39-DE73BF87DF9F}"/>
          </ac:picMkLst>
        </pc:picChg>
      </pc:sldChg>
      <pc:sldChg chg="modSp mod">
        <pc:chgData name="BUSSEY, Jennifer (NHS SOUTH YORKSHIRE ICB - 03N)" userId="1e534ad8-18e7-4169-979c-ef33a387665d" providerId="ADAL" clId="{EB55718A-1F8D-458E-9933-921F63FDA0DF}" dt="2024-10-09T08:39:41.884" v="297" actId="14100"/>
        <pc:sldMkLst>
          <pc:docMk/>
          <pc:sldMk cId="3320276823" sldId="520"/>
        </pc:sldMkLst>
        <pc:graphicFrameChg chg="mod modGraphic">
          <ac:chgData name="BUSSEY, Jennifer (NHS SOUTH YORKSHIRE ICB - 03N)" userId="1e534ad8-18e7-4169-979c-ef33a387665d" providerId="ADAL" clId="{EB55718A-1F8D-458E-9933-921F63FDA0DF}" dt="2024-10-09T08:39:41.884" v="297" actId="14100"/>
          <ac:graphicFrameMkLst>
            <pc:docMk/>
            <pc:sldMk cId="3320276823" sldId="520"/>
            <ac:graphicFrameMk id="3" creationId="{50226135-F8DB-2AB9-10ED-BDFB30D65468}"/>
          </ac:graphicFrameMkLst>
        </pc:graphicFrameChg>
      </pc:sldChg>
    </pc:docChg>
  </pc:docChgLst>
  <pc:docChgLst>
    <pc:chgData name="VASILE, Diana (NHS SOUTH YORKSHIRE ICB - 03N)" userId="S::diana.vasile@nhs.net::6c2266ed-2687-41ab-8a3c-01eba73a717b" providerId="AD" clId="Web-{0999CFD2-7DC9-CCAC-9635-79D756DDE167}"/>
    <pc:docChg chg="modSld">
      <pc:chgData name="VASILE, Diana (NHS SOUTH YORKSHIRE ICB - 03N)" userId="S::diana.vasile@nhs.net::6c2266ed-2687-41ab-8a3c-01eba73a717b" providerId="AD" clId="Web-{0999CFD2-7DC9-CCAC-9635-79D756DDE167}" dt="2024-10-07T12:31:51.532" v="0" actId="1076"/>
      <pc:docMkLst>
        <pc:docMk/>
      </pc:docMkLst>
      <pc:sldChg chg="modSp">
        <pc:chgData name="VASILE, Diana (NHS SOUTH YORKSHIRE ICB - 03N)" userId="S::diana.vasile@nhs.net::6c2266ed-2687-41ab-8a3c-01eba73a717b" providerId="AD" clId="Web-{0999CFD2-7DC9-CCAC-9635-79D756DDE167}" dt="2024-10-07T12:31:51.532" v="0" actId="1076"/>
        <pc:sldMkLst>
          <pc:docMk/>
          <pc:sldMk cId="961993607" sldId="510"/>
        </pc:sldMkLst>
        <pc:picChg chg="mod">
          <ac:chgData name="VASILE, Diana (NHS SOUTH YORKSHIRE ICB - 03N)" userId="S::diana.vasile@nhs.net::6c2266ed-2687-41ab-8a3c-01eba73a717b" providerId="AD" clId="Web-{0999CFD2-7DC9-CCAC-9635-79D756DDE167}" dt="2024-10-07T12:31:51.532" v="0" actId="1076"/>
          <ac:picMkLst>
            <pc:docMk/>
            <pc:sldMk cId="961993607" sldId="510"/>
            <ac:picMk id="5" creationId="{BE5BF489-F766-0351-96D2-EF2D3C1D3674}"/>
          </ac:picMkLst>
        </pc:picChg>
      </pc:sldChg>
    </pc:docChg>
  </pc:docChgLst>
  <pc:docChgLst>
    <pc:chgData name="VASILE, Diana (NHS SOUTH YORKSHIRE ICB - 03N)" userId="S::diana.vasile@nhs.net::6c2266ed-2687-41ab-8a3c-01eba73a717b" providerId="AD" clId="Web-{40E62666-9486-776F-8218-54263B710EB6}"/>
    <pc:docChg chg="modSld">
      <pc:chgData name="VASILE, Diana (NHS SOUTH YORKSHIRE ICB - 03N)" userId="S::diana.vasile@nhs.net::6c2266ed-2687-41ab-8a3c-01eba73a717b" providerId="AD" clId="Web-{40E62666-9486-776F-8218-54263B710EB6}" dt="2024-10-07T11:11:43.981" v="8" actId="20577"/>
      <pc:docMkLst>
        <pc:docMk/>
      </pc:docMkLst>
      <pc:sldChg chg="modSp">
        <pc:chgData name="VASILE, Diana (NHS SOUTH YORKSHIRE ICB - 03N)" userId="S::diana.vasile@nhs.net::6c2266ed-2687-41ab-8a3c-01eba73a717b" providerId="AD" clId="Web-{40E62666-9486-776F-8218-54263B710EB6}" dt="2024-10-07T11:11:43.981" v="8" actId="20577"/>
        <pc:sldMkLst>
          <pc:docMk/>
          <pc:sldMk cId="2564039843" sldId="475"/>
        </pc:sldMkLst>
        <pc:graphicFrameChg chg="modGraphic">
          <ac:chgData name="VASILE, Diana (NHS SOUTH YORKSHIRE ICB - 03N)" userId="S::diana.vasile@nhs.net::6c2266ed-2687-41ab-8a3c-01eba73a717b" providerId="AD" clId="Web-{40E62666-9486-776F-8218-54263B710EB6}" dt="2024-10-07T11:11:43.981" v="8" actId="20577"/>
          <ac:graphicFrameMkLst>
            <pc:docMk/>
            <pc:sldMk cId="2564039843" sldId="475"/>
            <ac:graphicFrameMk id="5" creationId="{6D44E4CB-2391-44DA-BD21-F7F21BD0F23E}"/>
          </ac:graphicFrameMkLst>
        </pc:graphicFrameChg>
      </pc:sldChg>
      <pc:sldChg chg="modSp">
        <pc:chgData name="VASILE, Diana (NHS SOUTH YORKSHIRE ICB - 03N)" userId="S::diana.vasile@nhs.net::6c2266ed-2687-41ab-8a3c-01eba73a717b" providerId="AD" clId="Web-{40E62666-9486-776F-8218-54263B710EB6}" dt="2024-10-07T11:11:14.011" v="5" actId="20577"/>
        <pc:sldMkLst>
          <pc:docMk/>
          <pc:sldMk cId="961993607" sldId="510"/>
        </pc:sldMkLst>
        <pc:spChg chg="mod">
          <ac:chgData name="VASILE, Diana (NHS SOUTH YORKSHIRE ICB - 03N)" userId="S::diana.vasile@nhs.net::6c2266ed-2687-41ab-8a3c-01eba73a717b" providerId="AD" clId="Web-{40E62666-9486-776F-8218-54263B710EB6}" dt="2024-10-07T11:11:14.011" v="5" actId="20577"/>
          <ac:spMkLst>
            <pc:docMk/>
            <pc:sldMk cId="961993607" sldId="510"/>
            <ac:spMk id="3" creationId="{504834F3-223D-B952-0966-68BB7B1E0D01}"/>
          </ac:spMkLst>
        </pc:spChg>
      </pc:sldChg>
    </pc:docChg>
  </pc:docChgLst>
  <pc:docChgLst>
    <pc:chgData name="BUSSEY, Jennifer (NHS SOUTH YORKSHIRE ICB - 03N)" userId="S::jbussey@nhs.net::1e534ad8-18e7-4169-979c-ef33a387665d" providerId="AD" clId="Web-{0719C27B-CC3C-4F9E-8AB0-B55E4815467A}"/>
    <pc:docChg chg="modSld">
      <pc:chgData name="BUSSEY, Jennifer (NHS SOUTH YORKSHIRE ICB - 03N)" userId="S::jbussey@nhs.net::1e534ad8-18e7-4169-979c-ef33a387665d" providerId="AD" clId="Web-{0719C27B-CC3C-4F9E-8AB0-B55E4815467A}" dt="2024-07-09T10:41:04.836" v="19" actId="20577"/>
      <pc:docMkLst>
        <pc:docMk/>
      </pc:docMkLst>
      <pc:sldChg chg="delSp modSp">
        <pc:chgData name="BUSSEY, Jennifer (NHS SOUTH YORKSHIRE ICB - 03N)" userId="S::jbussey@nhs.net::1e534ad8-18e7-4169-979c-ef33a387665d" providerId="AD" clId="Web-{0719C27B-CC3C-4F9E-8AB0-B55E4815467A}" dt="2024-07-09T10:40:18.333" v="17" actId="20577"/>
        <pc:sldMkLst>
          <pc:docMk/>
          <pc:sldMk cId="3177069216" sldId="481"/>
        </pc:sldMkLst>
        <pc:spChg chg="del">
          <ac:chgData name="BUSSEY, Jennifer (NHS SOUTH YORKSHIRE ICB - 03N)" userId="S::jbussey@nhs.net::1e534ad8-18e7-4169-979c-ef33a387665d" providerId="AD" clId="Web-{0719C27B-CC3C-4F9E-8AB0-B55E4815467A}" dt="2024-07-09T10:38:48.718" v="0"/>
          <ac:spMkLst>
            <pc:docMk/>
            <pc:sldMk cId="3177069216" sldId="481"/>
            <ac:spMk id="3" creationId="{91D50BBE-5E89-E940-3D6F-A5961F429C78}"/>
          </ac:spMkLst>
        </pc:spChg>
        <pc:spChg chg="mod">
          <ac:chgData name="BUSSEY, Jennifer (NHS SOUTH YORKSHIRE ICB - 03N)" userId="S::jbussey@nhs.net::1e534ad8-18e7-4169-979c-ef33a387665d" providerId="AD" clId="Web-{0719C27B-CC3C-4F9E-8AB0-B55E4815467A}" dt="2024-07-09T10:40:18.333" v="17" actId="20577"/>
          <ac:spMkLst>
            <pc:docMk/>
            <pc:sldMk cId="3177069216" sldId="481"/>
            <ac:spMk id="6" creationId="{8DEF8507-2311-498F-8D79-AFC093A96C09}"/>
          </ac:spMkLst>
        </pc:spChg>
      </pc:sldChg>
      <pc:sldChg chg="modSp">
        <pc:chgData name="BUSSEY, Jennifer (NHS SOUTH YORKSHIRE ICB - 03N)" userId="S::jbussey@nhs.net::1e534ad8-18e7-4169-979c-ef33a387665d" providerId="AD" clId="Web-{0719C27B-CC3C-4F9E-8AB0-B55E4815467A}" dt="2024-07-09T10:41:04.836" v="19" actId="20577"/>
        <pc:sldMkLst>
          <pc:docMk/>
          <pc:sldMk cId="2056185398" sldId="501"/>
        </pc:sldMkLst>
        <pc:spChg chg="mod">
          <ac:chgData name="BUSSEY, Jennifer (NHS SOUTH YORKSHIRE ICB - 03N)" userId="S::jbussey@nhs.net::1e534ad8-18e7-4169-979c-ef33a387665d" providerId="AD" clId="Web-{0719C27B-CC3C-4F9E-8AB0-B55E4815467A}" dt="2024-07-09T10:41:04.836" v="19" actId="20577"/>
          <ac:spMkLst>
            <pc:docMk/>
            <pc:sldMk cId="2056185398" sldId="501"/>
            <ac:spMk id="4" creationId="{2518F95C-0008-9AB1-8C9C-4B4619DE3B3E}"/>
          </ac:spMkLst>
        </pc:spChg>
      </pc:sldChg>
    </pc:docChg>
  </pc:docChgLst>
  <pc:docChgLst>
    <pc:chgData name="OBASI, Barbara (NHS SOUTH YORKSHIRE ICB - 03N)" userId="4d5651ca-6cd5-47b2-86c9-b7f7f15b9abe" providerId="ADAL" clId="{5C1F4761-6B7D-6145-897B-3AD295EA983D}"/>
    <pc:docChg chg="custSel addSld delSld modSld">
      <pc:chgData name="OBASI, Barbara (NHS SOUTH YORKSHIRE ICB - 03N)" userId="4d5651ca-6cd5-47b2-86c9-b7f7f15b9abe" providerId="ADAL" clId="{5C1F4761-6B7D-6145-897B-3AD295EA983D}" dt="2024-08-17T15:44:19.632" v="24" actId="2696"/>
      <pc:docMkLst>
        <pc:docMk/>
      </pc:docMkLst>
      <pc:sldChg chg="modSp mod">
        <pc:chgData name="OBASI, Barbara (NHS SOUTH YORKSHIRE ICB - 03N)" userId="4d5651ca-6cd5-47b2-86c9-b7f7f15b9abe" providerId="ADAL" clId="{5C1F4761-6B7D-6145-897B-3AD295EA983D}" dt="2024-08-17T15:41:33.951" v="17" actId="20577"/>
        <pc:sldMkLst>
          <pc:docMk/>
          <pc:sldMk cId="3622011291" sldId="257"/>
        </pc:sldMkLst>
        <pc:spChg chg="mod">
          <ac:chgData name="OBASI, Barbara (NHS SOUTH YORKSHIRE ICB - 03N)" userId="4d5651ca-6cd5-47b2-86c9-b7f7f15b9abe" providerId="ADAL" clId="{5C1F4761-6B7D-6145-897B-3AD295EA983D}" dt="2024-08-17T15:41:33.951" v="17" actId="20577"/>
          <ac:spMkLst>
            <pc:docMk/>
            <pc:sldMk cId="3622011291" sldId="257"/>
            <ac:spMk id="5" creationId="{270BD421-CE1B-4176-A08C-7D28C8DD2BED}"/>
          </ac:spMkLst>
        </pc:spChg>
      </pc:sldChg>
      <pc:sldChg chg="modSp mod">
        <pc:chgData name="OBASI, Barbara (NHS SOUTH YORKSHIRE ICB - 03N)" userId="4d5651ca-6cd5-47b2-86c9-b7f7f15b9abe" providerId="ADAL" clId="{5C1F4761-6B7D-6145-897B-3AD295EA983D}" dt="2024-08-17T15:41:48.824" v="20" actId="1076"/>
        <pc:sldMkLst>
          <pc:docMk/>
          <pc:sldMk cId="133745700" sldId="260"/>
        </pc:sldMkLst>
        <pc:spChg chg="mod">
          <ac:chgData name="OBASI, Barbara (NHS SOUTH YORKSHIRE ICB - 03N)" userId="4d5651ca-6cd5-47b2-86c9-b7f7f15b9abe" providerId="ADAL" clId="{5C1F4761-6B7D-6145-897B-3AD295EA983D}" dt="2024-08-17T15:41:42.348" v="19" actId="27636"/>
          <ac:spMkLst>
            <pc:docMk/>
            <pc:sldMk cId="133745700" sldId="260"/>
            <ac:spMk id="4" creationId="{9E22553F-F7BB-4D6F-8FD6-5EFEFDACE308}"/>
          </ac:spMkLst>
        </pc:spChg>
        <pc:picChg chg="mod">
          <ac:chgData name="OBASI, Barbara (NHS SOUTH YORKSHIRE ICB - 03N)" userId="4d5651ca-6cd5-47b2-86c9-b7f7f15b9abe" providerId="ADAL" clId="{5C1F4761-6B7D-6145-897B-3AD295EA983D}" dt="2024-08-17T15:41:48.824" v="20" actId="1076"/>
          <ac:picMkLst>
            <pc:docMk/>
            <pc:sldMk cId="133745700" sldId="260"/>
            <ac:picMk id="5" creationId="{D56A7A72-6D4C-4981-BC5F-0228FC5C4AA4}"/>
          </ac:picMkLst>
        </pc:picChg>
      </pc:sldChg>
      <pc:sldChg chg="del">
        <pc:chgData name="OBASI, Barbara (NHS SOUTH YORKSHIRE ICB - 03N)" userId="4d5651ca-6cd5-47b2-86c9-b7f7f15b9abe" providerId="ADAL" clId="{5C1F4761-6B7D-6145-897B-3AD295EA983D}" dt="2024-08-17T15:44:19.632" v="24" actId="2696"/>
        <pc:sldMkLst>
          <pc:docMk/>
          <pc:sldMk cId="1206947686" sldId="269"/>
        </pc:sldMkLst>
      </pc:sldChg>
      <pc:sldChg chg="add">
        <pc:chgData name="OBASI, Barbara (NHS SOUTH YORKSHIRE ICB - 03N)" userId="4d5651ca-6cd5-47b2-86c9-b7f7f15b9abe" providerId="ADAL" clId="{5C1F4761-6B7D-6145-897B-3AD295EA983D}" dt="2024-08-17T15:43:59.269" v="21"/>
        <pc:sldMkLst>
          <pc:docMk/>
          <pc:sldMk cId="491293620" sldId="463"/>
        </pc:sldMkLst>
      </pc:sldChg>
      <pc:sldChg chg="del">
        <pc:chgData name="OBASI, Barbara (NHS SOUTH YORKSHIRE ICB - 03N)" userId="4d5651ca-6cd5-47b2-86c9-b7f7f15b9abe" providerId="ADAL" clId="{5C1F4761-6B7D-6145-897B-3AD295EA983D}" dt="2024-08-17T15:44:14.856" v="23" actId="2696"/>
        <pc:sldMkLst>
          <pc:docMk/>
          <pc:sldMk cId="1712943292" sldId="499"/>
        </pc:sldMkLst>
      </pc:sldChg>
      <pc:sldChg chg="del">
        <pc:chgData name="OBASI, Barbara (NHS SOUTH YORKSHIRE ICB - 03N)" userId="4d5651ca-6cd5-47b2-86c9-b7f7f15b9abe" providerId="ADAL" clId="{5C1F4761-6B7D-6145-897B-3AD295EA983D}" dt="2024-08-17T15:44:13.060" v="22" actId="2696"/>
        <pc:sldMkLst>
          <pc:docMk/>
          <pc:sldMk cId="3630509420" sldId="501"/>
        </pc:sldMkLst>
      </pc:sldChg>
    </pc:docChg>
  </pc:docChgLst>
  <pc:docChgLst>
    <pc:chgData name="KEBELL, Sharron (NHS SOUTH YORKSHIRE ICB - 03N)" userId="S::sharron.kebell@nhs.net::11433eb4-e857-43f0-b616-d8e7ba48005d" providerId="AD" clId="Web-{096019E7-A0D7-4C70-BAD0-6125CB2E60EC}"/>
    <pc:docChg chg="modSld">
      <pc:chgData name="KEBELL, Sharron (NHS SOUTH YORKSHIRE ICB - 03N)" userId="S::sharron.kebell@nhs.net::11433eb4-e857-43f0-b616-d8e7ba48005d" providerId="AD" clId="Web-{096019E7-A0D7-4C70-BAD0-6125CB2E60EC}" dt="2024-05-06T15:34:16.964" v="192" actId="20577"/>
      <pc:docMkLst>
        <pc:docMk/>
      </pc:docMkLst>
      <pc:sldChg chg="addSp delSp modSp">
        <pc:chgData name="KEBELL, Sharron (NHS SOUTH YORKSHIRE ICB - 03N)" userId="S::sharron.kebell@nhs.net::11433eb4-e857-43f0-b616-d8e7ba48005d" providerId="AD" clId="Web-{096019E7-A0D7-4C70-BAD0-6125CB2E60EC}" dt="2024-05-06T15:34:16.964" v="192" actId="20577"/>
        <pc:sldMkLst>
          <pc:docMk/>
          <pc:sldMk cId="2757172144" sldId="486"/>
        </pc:sldMkLst>
        <pc:spChg chg="mod">
          <ac:chgData name="KEBELL, Sharron (NHS SOUTH YORKSHIRE ICB - 03N)" userId="S::sharron.kebell@nhs.net::11433eb4-e857-43f0-b616-d8e7ba48005d" providerId="AD" clId="Web-{096019E7-A0D7-4C70-BAD0-6125CB2E60EC}" dt="2024-05-06T15:23:54.590" v="153" actId="14100"/>
          <ac:spMkLst>
            <pc:docMk/>
            <pc:sldMk cId="2757172144" sldId="486"/>
            <ac:spMk id="2" creationId="{B11E4B96-CB9E-2717-24A6-8E82E851ACED}"/>
          </ac:spMkLst>
        </pc:spChg>
        <pc:spChg chg="mod">
          <ac:chgData name="KEBELL, Sharron (NHS SOUTH YORKSHIRE ICB - 03N)" userId="S::sharron.kebell@nhs.net::11433eb4-e857-43f0-b616-d8e7ba48005d" providerId="AD" clId="Web-{096019E7-A0D7-4C70-BAD0-6125CB2E60EC}" dt="2024-05-06T15:34:16.964" v="192" actId="20577"/>
          <ac:spMkLst>
            <pc:docMk/>
            <pc:sldMk cId="2757172144" sldId="486"/>
            <ac:spMk id="3" creationId="{21F63E19-DD40-A556-E4CB-507760BF4712}"/>
          </ac:spMkLst>
        </pc:spChg>
        <pc:graphicFrameChg chg="add del mod">
          <ac:chgData name="KEBELL, Sharron (NHS SOUTH YORKSHIRE ICB - 03N)" userId="S::sharron.kebell@nhs.net::11433eb4-e857-43f0-b616-d8e7ba48005d" providerId="AD" clId="Web-{096019E7-A0D7-4C70-BAD0-6125CB2E60EC}" dt="2024-05-06T15:11:55.620" v="58"/>
          <ac:graphicFrameMkLst>
            <pc:docMk/>
            <pc:sldMk cId="2757172144" sldId="486"/>
            <ac:graphicFrameMk id="6" creationId="{7A36056A-E303-11CA-C34A-F2B8818FC89B}"/>
          </ac:graphicFrameMkLst>
        </pc:graphicFrameChg>
        <pc:picChg chg="mod">
          <ac:chgData name="KEBELL, Sharron (NHS SOUTH YORKSHIRE ICB - 03N)" userId="S::sharron.kebell@nhs.net::11433eb4-e857-43f0-b616-d8e7ba48005d" providerId="AD" clId="Web-{096019E7-A0D7-4C70-BAD0-6125CB2E60EC}" dt="2024-05-06T15:19:00.942" v="141" actId="14100"/>
          <ac:picMkLst>
            <pc:docMk/>
            <pc:sldMk cId="2757172144" sldId="486"/>
            <ac:picMk id="4" creationId="{5466A154-DA10-3BFD-7A5A-CAB25AB6E1E1}"/>
          </ac:picMkLst>
        </pc:picChg>
      </pc:sldChg>
    </pc:docChg>
  </pc:docChgLst>
  <pc:docChgLst>
    <pc:chgData name="BUSSEY, Jennifer (NHS SOUTH YORKSHIRE ICB - 03N)" userId="S::jbussey@nhs.net::1e534ad8-18e7-4169-979c-ef33a387665d" providerId="AD" clId="Web-{89EA7C68-D88C-4B9C-B708-F8D180A0B556}"/>
    <pc:docChg chg="modSld">
      <pc:chgData name="BUSSEY, Jennifer (NHS SOUTH YORKSHIRE ICB - 03N)" userId="S::jbussey@nhs.net::1e534ad8-18e7-4169-979c-ef33a387665d" providerId="AD" clId="Web-{89EA7C68-D88C-4B9C-B708-F8D180A0B556}" dt="2024-07-09T11:21:07.272" v="3" actId="20577"/>
      <pc:docMkLst>
        <pc:docMk/>
      </pc:docMkLst>
      <pc:sldChg chg="modSp">
        <pc:chgData name="BUSSEY, Jennifer (NHS SOUTH YORKSHIRE ICB - 03N)" userId="S::jbussey@nhs.net::1e534ad8-18e7-4169-979c-ef33a387665d" providerId="AD" clId="Web-{89EA7C68-D88C-4B9C-B708-F8D180A0B556}" dt="2024-07-09T11:21:07.272" v="3" actId="20577"/>
        <pc:sldMkLst>
          <pc:docMk/>
          <pc:sldMk cId="859905655" sldId="385"/>
        </pc:sldMkLst>
        <pc:spChg chg="mod">
          <ac:chgData name="BUSSEY, Jennifer (NHS SOUTH YORKSHIRE ICB - 03N)" userId="S::jbussey@nhs.net::1e534ad8-18e7-4169-979c-ef33a387665d" providerId="AD" clId="Web-{89EA7C68-D88C-4B9C-B708-F8D180A0B556}" dt="2024-07-09T11:21:07.272" v="3" actId="20577"/>
          <ac:spMkLst>
            <pc:docMk/>
            <pc:sldMk cId="859905655" sldId="385"/>
            <ac:spMk id="6" creationId="{8DEF8507-2311-498F-8D79-AFC093A96C09}"/>
          </ac:spMkLst>
        </pc:spChg>
      </pc:sldChg>
    </pc:docChg>
  </pc:docChgLst>
  <pc:docChgLst>
    <pc:chgData name="VASILE, Diana (NHS SOUTH YORKSHIRE ICB - 03N)" userId="S::diana.vasile@nhs.net::6c2266ed-2687-41ab-8a3c-01eba73a717b" providerId="AD" clId="Web-{B7201B4F-A36C-44ED-5D66-BF4039A1E30A}"/>
    <pc:docChg chg="modSld">
      <pc:chgData name="VASILE, Diana (NHS SOUTH YORKSHIRE ICB - 03N)" userId="S::diana.vasile@nhs.net::6c2266ed-2687-41ab-8a3c-01eba73a717b" providerId="AD" clId="Web-{B7201B4F-A36C-44ED-5D66-BF4039A1E30A}" dt="2024-10-07T11:34:28.551" v="83" actId="20577"/>
      <pc:docMkLst>
        <pc:docMk/>
      </pc:docMkLst>
      <pc:sldChg chg="modSp">
        <pc:chgData name="VASILE, Diana (NHS SOUTH YORKSHIRE ICB - 03N)" userId="S::diana.vasile@nhs.net::6c2266ed-2687-41ab-8a3c-01eba73a717b" providerId="AD" clId="Web-{B7201B4F-A36C-44ED-5D66-BF4039A1E30A}" dt="2024-10-07T11:12:49.411" v="6" actId="20577"/>
        <pc:sldMkLst>
          <pc:docMk/>
          <pc:sldMk cId="2564039843" sldId="475"/>
        </pc:sldMkLst>
        <pc:graphicFrameChg chg="modGraphic">
          <ac:chgData name="VASILE, Diana (NHS SOUTH YORKSHIRE ICB - 03N)" userId="S::diana.vasile@nhs.net::6c2266ed-2687-41ab-8a3c-01eba73a717b" providerId="AD" clId="Web-{B7201B4F-A36C-44ED-5D66-BF4039A1E30A}" dt="2024-10-07T11:12:49.411" v="6" actId="20577"/>
          <ac:graphicFrameMkLst>
            <pc:docMk/>
            <pc:sldMk cId="2564039843" sldId="475"/>
            <ac:graphicFrameMk id="5" creationId="{6D44E4CB-2391-44DA-BD21-F7F21BD0F23E}"/>
          </ac:graphicFrameMkLst>
        </pc:graphicFrameChg>
      </pc:sldChg>
      <pc:sldChg chg="modSp">
        <pc:chgData name="VASILE, Diana (NHS SOUTH YORKSHIRE ICB - 03N)" userId="S::diana.vasile@nhs.net::6c2266ed-2687-41ab-8a3c-01eba73a717b" providerId="AD" clId="Web-{B7201B4F-A36C-44ED-5D66-BF4039A1E30A}" dt="2024-10-07T11:34:28.551" v="83" actId="20577"/>
        <pc:sldMkLst>
          <pc:docMk/>
          <pc:sldMk cId="961993607" sldId="510"/>
        </pc:sldMkLst>
        <pc:spChg chg="mod">
          <ac:chgData name="VASILE, Diana (NHS SOUTH YORKSHIRE ICB - 03N)" userId="S::diana.vasile@nhs.net::6c2266ed-2687-41ab-8a3c-01eba73a717b" providerId="AD" clId="Web-{B7201B4F-A36C-44ED-5D66-BF4039A1E30A}" dt="2024-10-07T11:34:28.551" v="83" actId="20577"/>
          <ac:spMkLst>
            <pc:docMk/>
            <pc:sldMk cId="961993607" sldId="510"/>
            <ac:spMk id="3" creationId="{504834F3-223D-B952-0966-68BB7B1E0D01}"/>
          </ac:spMkLst>
        </pc:spChg>
      </pc:sldChg>
    </pc:docChg>
  </pc:docChgLst>
  <pc:docChgLst>
    <pc:chgData name="PARSONS, Emily (NHS SOUTH YORKSHIRE ICB - 03N)" userId="0e54fd1e-5f2a-456f-972e-2c46986ac6de" providerId="ADAL" clId="{7B7F9DA3-B9C8-4FB9-97D2-C30FFEFA9CD7}"/>
    <pc:docChg chg="custSel addSld delSld modSld">
      <pc:chgData name="PARSONS, Emily (NHS SOUTH YORKSHIRE ICB - 03N)" userId="0e54fd1e-5f2a-456f-972e-2c46986ac6de" providerId="ADAL" clId="{7B7F9DA3-B9C8-4FB9-97D2-C30FFEFA9CD7}" dt="2024-05-09T10:08:00.666" v="353" actId="404"/>
      <pc:docMkLst>
        <pc:docMk/>
      </pc:docMkLst>
      <pc:sldChg chg="modSp mod">
        <pc:chgData name="PARSONS, Emily (NHS SOUTH YORKSHIRE ICB - 03N)" userId="0e54fd1e-5f2a-456f-972e-2c46986ac6de" providerId="ADAL" clId="{7B7F9DA3-B9C8-4FB9-97D2-C30FFEFA9CD7}" dt="2024-05-09T08:36:39.032" v="352" actId="20577"/>
        <pc:sldMkLst>
          <pc:docMk/>
          <pc:sldMk cId="133745700" sldId="260"/>
        </pc:sldMkLst>
        <pc:spChg chg="mod">
          <ac:chgData name="PARSONS, Emily (NHS SOUTH YORKSHIRE ICB - 03N)" userId="0e54fd1e-5f2a-456f-972e-2c46986ac6de" providerId="ADAL" clId="{7B7F9DA3-B9C8-4FB9-97D2-C30FFEFA9CD7}" dt="2024-05-09T08:36:39.032" v="352" actId="20577"/>
          <ac:spMkLst>
            <pc:docMk/>
            <pc:sldMk cId="133745700" sldId="260"/>
            <ac:spMk id="4" creationId="{9E22553F-F7BB-4D6F-8FD6-5EFEFDACE308}"/>
          </ac:spMkLst>
        </pc:spChg>
      </pc:sldChg>
      <pc:sldChg chg="modSp mod">
        <pc:chgData name="PARSONS, Emily (NHS SOUTH YORKSHIRE ICB - 03N)" userId="0e54fd1e-5f2a-456f-972e-2c46986ac6de" providerId="ADAL" clId="{7B7F9DA3-B9C8-4FB9-97D2-C30FFEFA9CD7}" dt="2024-05-09T10:08:00.666" v="353" actId="404"/>
        <pc:sldMkLst>
          <pc:docMk/>
          <pc:sldMk cId="2564039843" sldId="475"/>
        </pc:sldMkLst>
        <pc:graphicFrameChg chg="mod modGraphic">
          <ac:chgData name="PARSONS, Emily (NHS SOUTH YORKSHIRE ICB - 03N)" userId="0e54fd1e-5f2a-456f-972e-2c46986ac6de" providerId="ADAL" clId="{7B7F9DA3-B9C8-4FB9-97D2-C30FFEFA9CD7}" dt="2024-05-09T10:08:00.666" v="353" actId="404"/>
          <ac:graphicFrameMkLst>
            <pc:docMk/>
            <pc:sldMk cId="2564039843" sldId="475"/>
            <ac:graphicFrameMk id="5" creationId="{6D44E4CB-2391-44DA-BD21-F7F21BD0F23E}"/>
          </ac:graphicFrameMkLst>
        </pc:graphicFrameChg>
      </pc:sldChg>
      <pc:sldChg chg="del">
        <pc:chgData name="PARSONS, Emily (NHS SOUTH YORKSHIRE ICB - 03N)" userId="0e54fd1e-5f2a-456f-972e-2c46986ac6de" providerId="ADAL" clId="{7B7F9DA3-B9C8-4FB9-97D2-C30FFEFA9CD7}" dt="2024-05-08T10:26:04.735" v="1" actId="47"/>
        <pc:sldMkLst>
          <pc:docMk/>
          <pc:sldMk cId="1461127750" sldId="476"/>
        </pc:sldMkLst>
      </pc:sldChg>
      <pc:sldChg chg="del">
        <pc:chgData name="PARSONS, Emily (NHS SOUTH YORKSHIRE ICB - 03N)" userId="0e54fd1e-5f2a-456f-972e-2c46986ac6de" providerId="ADAL" clId="{7B7F9DA3-B9C8-4FB9-97D2-C30FFEFA9CD7}" dt="2024-05-08T10:26:06.682" v="2" actId="47"/>
        <pc:sldMkLst>
          <pc:docMk/>
          <pc:sldMk cId="2083801015" sldId="485"/>
        </pc:sldMkLst>
      </pc:sldChg>
      <pc:sldChg chg="modSp add mod">
        <pc:chgData name="PARSONS, Emily (NHS SOUTH YORKSHIRE ICB - 03N)" userId="0e54fd1e-5f2a-456f-972e-2c46986ac6de" providerId="ADAL" clId="{7B7F9DA3-B9C8-4FB9-97D2-C30FFEFA9CD7}" dt="2024-05-08T10:26:55.611" v="20" actId="20577"/>
        <pc:sldMkLst>
          <pc:docMk/>
          <pc:sldMk cId="3698169975" sldId="489"/>
        </pc:sldMkLst>
        <pc:spChg chg="mod">
          <ac:chgData name="PARSONS, Emily (NHS SOUTH YORKSHIRE ICB - 03N)" userId="0e54fd1e-5f2a-456f-972e-2c46986ac6de" providerId="ADAL" clId="{7B7F9DA3-B9C8-4FB9-97D2-C30FFEFA9CD7}" dt="2024-05-08T10:26:55.611" v="20" actId="20577"/>
          <ac:spMkLst>
            <pc:docMk/>
            <pc:sldMk cId="3698169975" sldId="489"/>
            <ac:spMk id="3" creationId="{535AC7EF-B2DF-72A7-F27B-28AB83117771}"/>
          </ac:spMkLst>
        </pc:spChg>
      </pc:sldChg>
    </pc:docChg>
  </pc:docChgLst>
  <pc:docChgLst>
    <pc:chgData name="BUSSEY, Jennifer (NHS SOUTH YORKSHIRE ICB - 03N)" userId="1e534ad8-18e7-4169-979c-ef33a387665d" providerId="ADAL" clId="{0C9F08C6-F92F-4845-B0F6-4AD2FC23F687}"/>
    <pc:docChg chg="custSel modSld">
      <pc:chgData name="BUSSEY, Jennifer (NHS SOUTH YORKSHIRE ICB - 03N)" userId="1e534ad8-18e7-4169-979c-ef33a387665d" providerId="ADAL" clId="{0C9F08C6-F92F-4845-B0F6-4AD2FC23F687}" dt="2024-05-09T13:42:26.065" v="1" actId="27636"/>
      <pc:docMkLst>
        <pc:docMk/>
      </pc:docMkLst>
      <pc:sldChg chg="modSp mod">
        <pc:chgData name="BUSSEY, Jennifer (NHS SOUTH YORKSHIRE ICB - 03N)" userId="1e534ad8-18e7-4169-979c-ef33a387665d" providerId="ADAL" clId="{0C9F08C6-F92F-4845-B0F6-4AD2FC23F687}" dt="2024-05-09T13:42:26.044" v="0" actId="27636"/>
        <pc:sldMkLst>
          <pc:docMk/>
          <pc:sldMk cId="1816391697" sldId="493"/>
        </pc:sldMkLst>
        <pc:spChg chg="mod">
          <ac:chgData name="BUSSEY, Jennifer (NHS SOUTH YORKSHIRE ICB - 03N)" userId="1e534ad8-18e7-4169-979c-ef33a387665d" providerId="ADAL" clId="{0C9F08C6-F92F-4845-B0F6-4AD2FC23F687}" dt="2024-05-09T13:42:26.044" v="0" actId="27636"/>
          <ac:spMkLst>
            <pc:docMk/>
            <pc:sldMk cId="1816391697" sldId="493"/>
            <ac:spMk id="2" creationId="{5501F19E-39DF-BE05-93ED-B7F4FA179872}"/>
          </ac:spMkLst>
        </pc:spChg>
      </pc:sldChg>
      <pc:sldChg chg="modSp mod">
        <pc:chgData name="BUSSEY, Jennifer (NHS SOUTH YORKSHIRE ICB - 03N)" userId="1e534ad8-18e7-4169-979c-ef33a387665d" providerId="ADAL" clId="{0C9F08C6-F92F-4845-B0F6-4AD2FC23F687}" dt="2024-05-09T13:42:26.065" v="1" actId="27636"/>
        <pc:sldMkLst>
          <pc:docMk/>
          <pc:sldMk cId="949674718" sldId="494"/>
        </pc:sldMkLst>
        <pc:spChg chg="mod">
          <ac:chgData name="BUSSEY, Jennifer (NHS SOUTH YORKSHIRE ICB - 03N)" userId="1e534ad8-18e7-4169-979c-ef33a387665d" providerId="ADAL" clId="{0C9F08C6-F92F-4845-B0F6-4AD2FC23F687}" dt="2024-05-09T13:42:26.065" v="1" actId="27636"/>
          <ac:spMkLst>
            <pc:docMk/>
            <pc:sldMk cId="949674718" sldId="494"/>
            <ac:spMk id="2" creationId="{BD418614-4D0D-0009-B5AA-04681943720B}"/>
          </ac:spMkLst>
        </pc:spChg>
      </pc:sldChg>
    </pc:docChg>
  </pc:docChgLst>
  <pc:docChgLst>
    <pc:chgData name="VASILE, Diana (NHS SOUTH YORKSHIRE ICB - 03N)" userId="S::diana.vasile@nhs.net::6c2266ed-2687-41ab-8a3c-01eba73a717b" providerId="AD" clId="Web-{2D8E8A12-EDAC-F30B-9054-ED7061448459}"/>
    <pc:docChg chg="addSld modSld">
      <pc:chgData name="VASILE, Diana (NHS SOUTH YORKSHIRE ICB - 03N)" userId="S::diana.vasile@nhs.net::6c2266ed-2687-41ab-8a3c-01eba73a717b" providerId="AD" clId="Web-{2D8E8A12-EDAC-F30B-9054-ED7061448459}" dt="2024-08-29T06:10:05.448" v="229" actId="20577"/>
      <pc:docMkLst>
        <pc:docMk/>
      </pc:docMkLst>
      <pc:sldChg chg="modSp new">
        <pc:chgData name="VASILE, Diana (NHS SOUTH YORKSHIRE ICB - 03N)" userId="S::diana.vasile@nhs.net::6c2266ed-2687-41ab-8a3c-01eba73a717b" providerId="AD" clId="Web-{2D8E8A12-EDAC-F30B-9054-ED7061448459}" dt="2024-08-29T06:10:05.448" v="229" actId="20577"/>
        <pc:sldMkLst>
          <pc:docMk/>
          <pc:sldMk cId="671808905" sldId="509"/>
        </pc:sldMkLst>
        <pc:spChg chg="mod">
          <ac:chgData name="VASILE, Diana (NHS SOUTH YORKSHIRE ICB - 03N)" userId="S::diana.vasile@nhs.net::6c2266ed-2687-41ab-8a3c-01eba73a717b" providerId="AD" clId="Web-{2D8E8A12-EDAC-F30B-9054-ED7061448459}" dt="2024-08-29T05:52:19.921" v="20" actId="20577"/>
          <ac:spMkLst>
            <pc:docMk/>
            <pc:sldMk cId="671808905" sldId="509"/>
            <ac:spMk id="2" creationId="{1F628753-DF83-1576-04A0-F3BF0A6FA431}"/>
          </ac:spMkLst>
        </pc:spChg>
        <pc:spChg chg="mod">
          <ac:chgData name="VASILE, Diana (NHS SOUTH YORKSHIRE ICB - 03N)" userId="S::diana.vasile@nhs.net::6c2266ed-2687-41ab-8a3c-01eba73a717b" providerId="AD" clId="Web-{2D8E8A12-EDAC-F30B-9054-ED7061448459}" dt="2024-08-29T06:10:05.448" v="229" actId="20577"/>
          <ac:spMkLst>
            <pc:docMk/>
            <pc:sldMk cId="671808905" sldId="509"/>
            <ac:spMk id="3" creationId="{E080DFD7-F445-277D-69BA-7223E0A068E5}"/>
          </ac:spMkLst>
        </pc:spChg>
      </pc:sldChg>
    </pc:docChg>
  </pc:docChgLst>
  <pc:docChgLst>
    <pc:chgData name="STORKES, Hilde (NHS SOUTH YORKSHIRE ICB - 03N)" userId="S::hilde.storkes@nhs.net::8a90ba0f-240c-46d8-835c-163d5a83f04d" providerId="AD" clId="Web-{22630473-C054-6267-A3A8-4BA215186567}"/>
    <pc:docChg chg="addSld delSld modSld">
      <pc:chgData name="STORKES, Hilde (NHS SOUTH YORKSHIRE ICB - 03N)" userId="S::hilde.storkes@nhs.net::8a90ba0f-240c-46d8-835c-163d5a83f04d" providerId="AD" clId="Web-{22630473-C054-6267-A3A8-4BA215186567}" dt="2024-05-09T10:05:45.741" v="140" actId="20577"/>
      <pc:docMkLst>
        <pc:docMk/>
      </pc:docMkLst>
      <pc:sldChg chg="del">
        <pc:chgData name="STORKES, Hilde (NHS SOUTH YORKSHIRE ICB - 03N)" userId="S::hilde.storkes@nhs.net::8a90ba0f-240c-46d8-835c-163d5a83f04d" providerId="AD" clId="Web-{22630473-C054-6267-A3A8-4BA215186567}" dt="2024-05-09T08:57:31.933" v="16"/>
        <pc:sldMkLst>
          <pc:docMk/>
          <pc:sldMk cId="4028536410" sldId="470"/>
        </pc:sldMkLst>
      </pc:sldChg>
      <pc:sldChg chg="modSp">
        <pc:chgData name="STORKES, Hilde (NHS SOUTH YORKSHIRE ICB - 03N)" userId="S::hilde.storkes@nhs.net::8a90ba0f-240c-46d8-835c-163d5a83f04d" providerId="AD" clId="Web-{22630473-C054-6267-A3A8-4BA215186567}" dt="2024-05-09T10:05:45.741" v="140" actId="20577"/>
        <pc:sldMkLst>
          <pc:docMk/>
          <pc:sldMk cId="2564039843" sldId="475"/>
        </pc:sldMkLst>
        <pc:graphicFrameChg chg="modGraphic">
          <ac:chgData name="STORKES, Hilde (NHS SOUTH YORKSHIRE ICB - 03N)" userId="S::hilde.storkes@nhs.net::8a90ba0f-240c-46d8-835c-163d5a83f04d" providerId="AD" clId="Web-{22630473-C054-6267-A3A8-4BA215186567}" dt="2024-05-09T10:05:45.741" v="140" actId="20577"/>
          <ac:graphicFrameMkLst>
            <pc:docMk/>
            <pc:sldMk cId="2564039843" sldId="475"/>
            <ac:graphicFrameMk id="5" creationId="{6D44E4CB-2391-44DA-BD21-F7F21BD0F23E}"/>
          </ac:graphicFrameMkLst>
        </pc:graphicFrameChg>
      </pc:sldChg>
      <pc:sldChg chg="add">
        <pc:chgData name="STORKES, Hilde (NHS SOUTH YORKSHIRE ICB - 03N)" userId="S::hilde.storkes@nhs.net::8a90ba0f-240c-46d8-835c-163d5a83f04d" providerId="AD" clId="Web-{22630473-C054-6267-A3A8-4BA215186567}" dt="2024-05-09T08:58:38.466" v="17"/>
        <pc:sldMkLst>
          <pc:docMk/>
          <pc:sldMk cId="360987390" sldId="490"/>
        </pc:sldMkLst>
      </pc:sldChg>
      <pc:sldChg chg="add del">
        <pc:chgData name="STORKES, Hilde (NHS SOUTH YORKSHIRE ICB - 03N)" userId="S::hilde.storkes@nhs.net::8a90ba0f-240c-46d8-835c-163d5a83f04d" providerId="AD" clId="Web-{22630473-C054-6267-A3A8-4BA215186567}" dt="2024-05-09T08:57:18.932" v="15"/>
        <pc:sldMkLst>
          <pc:docMk/>
          <pc:sldMk cId="1289928633" sldId="490"/>
        </pc:sldMkLst>
      </pc:sldChg>
      <pc:sldChg chg="add">
        <pc:chgData name="STORKES, Hilde (NHS SOUTH YORKSHIRE ICB - 03N)" userId="S::hilde.storkes@nhs.net::8a90ba0f-240c-46d8-835c-163d5a83f04d" providerId="AD" clId="Web-{22630473-C054-6267-A3A8-4BA215186567}" dt="2024-05-09T08:56:34.275" v="1"/>
        <pc:sldMkLst>
          <pc:docMk/>
          <pc:sldMk cId="360987390" sldId="491"/>
        </pc:sldMkLst>
      </pc:sldChg>
      <pc:sldChg chg="add">
        <pc:chgData name="STORKES, Hilde (NHS SOUTH YORKSHIRE ICB - 03N)" userId="S::hilde.storkes@nhs.net::8a90ba0f-240c-46d8-835c-163d5a83f04d" providerId="AD" clId="Web-{22630473-C054-6267-A3A8-4BA215186567}" dt="2024-05-09T08:56:34.290" v="2"/>
        <pc:sldMkLst>
          <pc:docMk/>
          <pc:sldMk cId="3337170280" sldId="492"/>
        </pc:sldMkLst>
      </pc:sldChg>
      <pc:sldChg chg="add">
        <pc:chgData name="STORKES, Hilde (NHS SOUTH YORKSHIRE ICB - 03N)" userId="S::hilde.storkes@nhs.net::8a90ba0f-240c-46d8-835c-163d5a83f04d" providerId="AD" clId="Web-{22630473-C054-6267-A3A8-4BA215186567}" dt="2024-05-09T08:56:34.306" v="3"/>
        <pc:sldMkLst>
          <pc:docMk/>
          <pc:sldMk cId="1816391697" sldId="493"/>
        </pc:sldMkLst>
      </pc:sldChg>
      <pc:sldChg chg="addSp modSp add">
        <pc:chgData name="STORKES, Hilde (NHS SOUTH YORKSHIRE ICB - 03N)" userId="S::hilde.storkes@nhs.net::8a90ba0f-240c-46d8-835c-163d5a83f04d" providerId="AD" clId="Web-{22630473-C054-6267-A3A8-4BA215186567}" dt="2024-05-09T10:05:31.929" v="138" actId="20577"/>
        <pc:sldMkLst>
          <pc:docMk/>
          <pc:sldMk cId="949674718" sldId="494"/>
        </pc:sldMkLst>
        <pc:spChg chg="mod">
          <ac:chgData name="STORKES, Hilde (NHS SOUTH YORKSHIRE ICB - 03N)" userId="S::hilde.storkes@nhs.net::8a90ba0f-240c-46d8-835c-163d5a83f04d" providerId="AD" clId="Web-{22630473-C054-6267-A3A8-4BA215186567}" dt="2024-05-09T10:05:31.929" v="138" actId="20577"/>
          <ac:spMkLst>
            <pc:docMk/>
            <pc:sldMk cId="949674718" sldId="494"/>
            <ac:spMk id="3" creationId="{5B8C3E4C-C989-36DA-AEBA-F49E995B4BB9}"/>
          </ac:spMkLst>
        </pc:spChg>
        <pc:picChg chg="add mod">
          <ac:chgData name="STORKES, Hilde (NHS SOUTH YORKSHIRE ICB - 03N)" userId="S::hilde.storkes@nhs.net::8a90ba0f-240c-46d8-835c-163d5a83f04d" providerId="AD" clId="Web-{22630473-C054-6267-A3A8-4BA215186567}" dt="2024-05-09T10:05:04.287" v="135" actId="1076"/>
          <ac:picMkLst>
            <pc:docMk/>
            <pc:sldMk cId="949674718" sldId="494"/>
            <ac:picMk id="5" creationId="{393A20DD-F8DA-8632-C21F-D8BDFE1A009E}"/>
          </ac:picMkLst>
        </pc:picChg>
      </pc:sldChg>
      <pc:sldChg chg="add del mod modShow">
        <pc:chgData name="STORKES, Hilde (NHS SOUTH YORKSHIRE ICB - 03N)" userId="S::hilde.storkes@nhs.net::8a90ba0f-240c-46d8-835c-163d5a83f04d" providerId="AD" clId="Web-{22630473-C054-6267-A3A8-4BA215186567}" dt="2024-05-09T09:58:32.088" v="21"/>
        <pc:sldMkLst>
          <pc:docMk/>
          <pc:sldMk cId="2526608604" sldId="495"/>
        </pc:sldMkLst>
      </pc:sldChg>
      <pc:sldChg chg="add del">
        <pc:chgData name="STORKES, Hilde (NHS SOUTH YORKSHIRE ICB - 03N)" userId="S::hilde.storkes@nhs.net::8a90ba0f-240c-46d8-835c-163d5a83f04d" providerId="AD" clId="Web-{22630473-C054-6267-A3A8-4BA215186567}" dt="2024-05-09T08:57:15.073" v="14"/>
        <pc:sldMkLst>
          <pc:docMk/>
          <pc:sldMk cId="3033746843" sldId="495"/>
        </pc:sldMkLst>
      </pc:sldChg>
      <pc:sldChg chg="add del">
        <pc:chgData name="STORKES, Hilde (NHS SOUTH YORKSHIRE ICB - 03N)" userId="S::hilde.storkes@nhs.net::8a90ba0f-240c-46d8-835c-163d5a83f04d" providerId="AD" clId="Web-{22630473-C054-6267-A3A8-4BA215186567}" dt="2024-05-09T08:57:15.073" v="13"/>
        <pc:sldMkLst>
          <pc:docMk/>
          <pc:sldMk cId="3217135115" sldId="496"/>
        </pc:sldMkLst>
      </pc:sldChg>
      <pc:sldChg chg="add del">
        <pc:chgData name="STORKES, Hilde (NHS SOUTH YORKSHIRE ICB - 03N)" userId="S::hilde.storkes@nhs.net::8a90ba0f-240c-46d8-835c-163d5a83f04d" providerId="AD" clId="Web-{22630473-C054-6267-A3A8-4BA215186567}" dt="2024-05-09T09:59:08.480" v="22"/>
        <pc:sldMkLst>
          <pc:docMk/>
          <pc:sldMk cId="3727095537" sldId="496"/>
        </pc:sldMkLst>
      </pc:sldChg>
      <pc:sldChg chg="add del">
        <pc:chgData name="STORKES, Hilde (NHS SOUTH YORKSHIRE ICB - 03N)" userId="S::hilde.storkes@nhs.net::8a90ba0f-240c-46d8-835c-163d5a83f04d" providerId="AD" clId="Web-{22630473-C054-6267-A3A8-4BA215186567}" dt="2024-05-09T08:57:15.073" v="12"/>
        <pc:sldMkLst>
          <pc:docMk/>
          <pc:sldMk cId="2884445618" sldId="497"/>
        </pc:sldMkLst>
      </pc:sldChg>
      <pc:sldChg chg="add del">
        <pc:chgData name="STORKES, Hilde (NHS SOUTH YORKSHIRE ICB - 03N)" userId="S::hilde.storkes@nhs.net::8a90ba0f-240c-46d8-835c-163d5a83f04d" providerId="AD" clId="Web-{22630473-C054-6267-A3A8-4BA215186567}" dt="2024-05-09T08:57:15.073" v="11"/>
        <pc:sldMkLst>
          <pc:docMk/>
          <pc:sldMk cId="861664149" sldId="498"/>
        </pc:sldMkLst>
      </pc:sldChg>
      <pc:sldChg chg="add del">
        <pc:chgData name="STORKES, Hilde (NHS SOUTH YORKSHIRE ICB - 03N)" userId="S::hilde.storkes@nhs.net::8a90ba0f-240c-46d8-835c-163d5a83f04d" providerId="AD" clId="Web-{22630473-C054-6267-A3A8-4BA215186567}" dt="2024-05-09T08:57:15.073" v="10"/>
        <pc:sldMkLst>
          <pc:docMk/>
          <pc:sldMk cId="3857707097" sldId="499"/>
        </pc:sldMkLst>
      </pc:sldChg>
    </pc:docChg>
  </pc:docChgLst>
  <pc:docChgLst>
    <pc:chgData name="HUTCHISON, Ian (NHS SOUTH YORKSHIRE ICB - 03N)" userId="S::ian.hutchison@nhs.net::edc2c103-3a94-4a6f-b759-7d9fa5696813" providerId="AD" clId="Web-{FD8B889A-680D-22BC-9C59-2AE705879B80}"/>
    <pc:docChg chg="modSld">
      <pc:chgData name="HUTCHISON, Ian (NHS SOUTH YORKSHIRE ICB - 03N)" userId="S::ian.hutchison@nhs.net::edc2c103-3a94-4a6f-b759-7d9fa5696813" providerId="AD" clId="Web-{FD8B889A-680D-22BC-9C59-2AE705879B80}" dt="2024-05-28T11:02:15.532" v="1" actId="20577"/>
      <pc:docMkLst>
        <pc:docMk/>
      </pc:docMkLst>
      <pc:sldChg chg="modSp">
        <pc:chgData name="HUTCHISON, Ian (NHS SOUTH YORKSHIRE ICB - 03N)" userId="S::ian.hutchison@nhs.net::edc2c103-3a94-4a6f-b759-7d9fa5696813" providerId="AD" clId="Web-{FD8B889A-680D-22BC-9C59-2AE705879B80}" dt="2024-05-28T11:02:15.532" v="1" actId="20577"/>
        <pc:sldMkLst>
          <pc:docMk/>
          <pc:sldMk cId="436486879" sldId="495"/>
        </pc:sldMkLst>
        <pc:spChg chg="mod">
          <ac:chgData name="HUTCHISON, Ian (NHS SOUTH YORKSHIRE ICB - 03N)" userId="S::ian.hutchison@nhs.net::edc2c103-3a94-4a6f-b759-7d9fa5696813" providerId="AD" clId="Web-{FD8B889A-680D-22BC-9C59-2AE705879B80}" dt="2024-05-28T11:02:15.532" v="1" actId="20577"/>
          <ac:spMkLst>
            <pc:docMk/>
            <pc:sldMk cId="436486879" sldId="495"/>
            <ac:spMk id="3" creationId="{3A9B4207-01CC-E2AF-B8FE-788F260E0C94}"/>
          </ac:spMkLst>
        </pc:spChg>
      </pc:sldChg>
    </pc:docChg>
  </pc:docChgLst>
  <pc:docChgLst>
    <pc:chgData name="PARSONS, Emily (NHS SOUTH YORKSHIRE ICB - 03N)" userId="0e54fd1e-5f2a-456f-972e-2c46986ac6de" providerId="ADAL" clId="{30C49A54-4334-43A6-8B30-56DAEFE215F7}"/>
    <pc:docChg chg="custSel addSld delSld modSld">
      <pc:chgData name="PARSONS, Emily (NHS SOUTH YORKSHIRE ICB - 03N)" userId="0e54fd1e-5f2a-456f-972e-2c46986ac6de" providerId="ADAL" clId="{30C49A54-4334-43A6-8B30-56DAEFE215F7}" dt="2024-06-04T11:28:11.469" v="123" actId="20577"/>
      <pc:docMkLst>
        <pc:docMk/>
      </pc:docMkLst>
      <pc:sldChg chg="add">
        <pc:chgData name="PARSONS, Emily (NHS SOUTH YORKSHIRE ICB - 03N)" userId="0e54fd1e-5f2a-456f-972e-2c46986ac6de" providerId="ADAL" clId="{30C49A54-4334-43A6-8B30-56DAEFE215F7}" dt="2024-06-04T11:25:34.919" v="2"/>
        <pc:sldMkLst>
          <pc:docMk/>
          <pc:sldMk cId="3517460745" sldId="466"/>
        </pc:sldMkLst>
      </pc:sldChg>
      <pc:sldChg chg="modSp">
        <pc:chgData name="PARSONS, Emily (NHS SOUTH YORKSHIRE ICB - 03N)" userId="0e54fd1e-5f2a-456f-972e-2c46986ac6de" providerId="ADAL" clId="{30C49A54-4334-43A6-8B30-56DAEFE215F7}" dt="2024-06-04T11:28:11.469" v="123" actId="20577"/>
        <pc:sldMkLst>
          <pc:docMk/>
          <pc:sldMk cId="2564039843" sldId="475"/>
        </pc:sldMkLst>
        <pc:graphicFrameChg chg="mod">
          <ac:chgData name="PARSONS, Emily (NHS SOUTH YORKSHIRE ICB - 03N)" userId="0e54fd1e-5f2a-456f-972e-2c46986ac6de" providerId="ADAL" clId="{30C49A54-4334-43A6-8B30-56DAEFE215F7}" dt="2024-06-04T11:28:11.469" v="123" actId="20577"/>
          <ac:graphicFrameMkLst>
            <pc:docMk/>
            <pc:sldMk cId="2564039843" sldId="475"/>
            <ac:graphicFrameMk id="5" creationId="{6D44E4CB-2391-44DA-BD21-F7F21BD0F23E}"/>
          </ac:graphicFrameMkLst>
        </pc:graphicFrameChg>
      </pc:sldChg>
      <pc:sldChg chg="modSp del mod">
        <pc:chgData name="PARSONS, Emily (NHS SOUTH YORKSHIRE ICB - 03N)" userId="0e54fd1e-5f2a-456f-972e-2c46986ac6de" providerId="ADAL" clId="{30C49A54-4334-43A6-8B30-56DAEFE215F7}" dt="2024-06-04T11:25:40.668" v="4" actId="2696"/>
        <pc:sldMkLst>
          <pc:docMk/>
          <pc:sldMk cId="3698169975" sldId="489"/>
        </pc:sldMkLst>
        <pc:spChg chg="mod">
          <ac:chgData name="PARSONS, Emily (NHS SOUTH YORKSHIRE ICB - 03N)" userId="0e54fd1e-5f2a-456f-972e-2c46986ac6de" providerId="ADAL" clId="{30C49A54-4334-43A6-8B30-56DAEFE215F7}" dt="2024-06-04T08:39:02.208" v="1" actId="20577"/>
          <ac:spMkLst>
            <pc:docMk/>
            <pc:sldMk cId="3698169975" sldId="489"/>
            <ac:spMk id="3" creationId="{535AC7EF-B2DF-72A7-F27B-28AB83117771}"/>
          </ac:spMkLst>
        </pc:spChg>
      </pc:sldChg>
      <pc:sldChg chg="modSp mod">
        <pc:chgData name="PARSONS, Emily (NHS SOUTH YORKSHIRE ICB - 03N)" userId="0e54fd1e-5f2a-456f-972e-2c46986ac6de" providerId="ADAL" clId="{30C49A54-4334-43A6-8B30-56DAEFE215F7}" dt="2024-06-04T11:25:35.080" v="3" actId="27636"/>
        <pc:sldMkLst>
          <pc:docMk/>
          <pc:sldMk cId="949674718" sldId="494"/>
        </pc:sldMkLst>
        <pc:spChg chg="mod">
          <ac:chgData name="PARSONS, Emily (NHS SOUTH YORKSHIRE ICB - 03N)" userId="0e54fd1e-5f2a-456f-972e-2c46986ac6de" providerId="ADAL" clId="{30C49A54-4334-43A6-8B30-56DAEFE215F7}" dt="2024-06-04T11:25:35.080" v="3" actId="27636"/>
          <ac:spMkLst>
            <pc:docMk/>
            <pc:sldMk cId="949674718" sldId="494"/>
            <ac:spMk id="2" creationId="{BD418614-4D0D-0009-B5AA-04681943720B}"/>
          </ac:spMkLst>
        </pc:spChg>
      </pc:sldChg>
    </pc:docChg>
  </pc:docChgLst>
  <pc:docChgLst>
    <pc:chgData name="OBASI, Barbara (NHS SOUTH YORKSHIRE ICB - 03N)" userId="S::barbara.obasi@nhs.net::4d5651ca-6cd5-47b2-86c9-b7f7f15b9abe" providerId="AD" clId="Web-{EA31FD50-75E0-F406-ABC9-F8D7F36C24C9}"/>
    <pc:docChg chg="modSld">
      <pc:chgData name="OBASI, Barbara (NHS SOUTH YORKSHIRE ICB - 03N)" userId="S::barbara.obasi@nhs.net::4d5651ca-6cd5-47b2-86c9-b7f7f15b9abe" providerId="AD" clId="Web-{EA31FD50-75E0-F406-ABC9-F8D7F36C24C9}" dt="2024-08-20T17:05:05.557" v="0" actId="20577"/>
      <pc:docMkLst>
        <pc:docMk/>
      </pc:docMkLst>
      <pc:sldChg chg="modSp">
        <pc:chgData name="OBASI, Barbara (NHS SOUTH YORKSHIRE ICB - 03N)" userId="S::barbara.obasi@nhs.net::4d5651ca-6cd5-47b2-86c9-b7f7f15b9abe" providerId="AD" clId="Web-{EA31FD50-75E0-F406-ABC9-F8D7F36C24C9}" dt="2024-08-20T17:05:05.557" v="0" actId="20577"/>
        <pc:sldMkLst>
          <pc:docMk/>
          <pc:sldMk cId="491293620" sldId="463"/>
        </pc:sldMkLst>
        <pc:spChg chg="mod">
          <ac:chgData name="OBASI, Barbara (NHS SOUTH YORKSHIRE ICB - 03N)" userId="S::barbara.obasi@nhs.net::4d5651ca-6cd5-47b2-86c9-b7f7f15b9abe" providerId="AD" clId="Web-{EA31FD50-75E0-F406-ABC9-F8D7F36C24C9}" dt="2024-08-20T17:05:05.557" v="0" actId="20577"/>
          <ac:spMkLst>
            <pc:docMk/>
            <pc:sldMk cId="491293620" sldId="463"/>
            <ac:spMk id="4" creationId="{D2999B90-6152-65CB-B4F5-D6BFCC060DBE}"/>
          </ac:spMkLst>
        </pc:spChg>
      </pc:sldChg>
    </pc:docChg>
  </pc:docChgLst>
  <pc:docChgLst>
    <pc:chgData name="BUSSEY, Jennifer (NHS SOUTH YORKSHIRE ICB - 03N)" userId="S::jbussey@nhs.net::1e534ad8-18e7-4169-979c-ef33a387665d" providerId="AD" clId="Web-{01D35640-CCC3-4E76-9FE8-EC695D592D57}"/>
    <pc:docChg chg="modSld">
      <pc:chgData name="BUSSEY, Jennifer (NHS SOUTH YORKSHIRE ICB - 03N)" userId="S::jbussey@nhs.net::1e534ad8-18e7-4169-979c-ef33a387665d" providerId="AD" clId="Web-{01D35640-CCC3-4E76-9FE8-EC695D592D57}" dt="2024-10-03T10:43:49.964" v="2" actId="20577"/>
      <pc:docMkLst>
        <pc:docMk/>
      </pc:docMkLst>
      <pc:sldChg chg="modSp">
        <pc:chgData name="BUSSEY, Jennifer (NHS SOUTH YORKSHIRE ICB - 03N)" userId="S::jbussey@nhs.net::1e534ad8-18e7-4169-979c-ef33a387665d" providerId="AD" clId="Web-{01D35640-CCC3-4E76-9FE8-EC695D592D57}" dt="2024-10-03T10:43:49.964" v="2" actId="20577"/>
        <pc:sldMkLst>
          <pc:docMk/>
          <pc:sldMk cId="1661585557" sldId="496"/>
        </pc:sldMkLst>
        <pc:spChg chg="mod">
          <ac:chgData name="BUSSEY, Jennifer (NHS SOUTH YORKSHIRE ICB - 03N)" userId="S::jbussey@nhs.net::1e534ad8-18e7-4169-979c-ef33a387665d" providerId="AD" clId="Web-{01D35640-CCC3-4E76-9FE8-EC695D592D57}" dt="2024-10-03T10:43:49.964" v="2" actId="20577"/>
          <ac:spMkLst>
            <pc:docMk/>
            <pc:sldMk cId="1661585557" sldId="496"/>
            <ac:spMk id="3" creationId="{A42495EB-D5AA-B502-B2F7-13F2291207AD}"/>
          </ac:spMkLst>
        </pc:spChg>
      </pc:sldChg>
    </pc:docChg>
  </pc:docChgLst>
  <pc:docChgLst>
    <pc:chgData name="SLUCKA, Augustinas (NHS SOUTH YORKSHIRE ICB - 03N)" userId="S::augustinas.slucka@nhs.net::a907657d-1e14-4482-b922-160f5b340845" providerId="AD" clId="Web-{91D16CC8-2D0D-9FD2-3D6B-040A5708897F}"/>
    <pc:docChg chg="modSld">
      <pc:chgData name="SLUCKA, Augustinas (NHS SOUTH YORKSHIRE ICB - 03N)" userId="S::augustinas.slucka@nhs.net::a907657d-1e14-4482-b922-160f5b340845" providerId="AD" clId="Web-{91D16CC8-2D0D-9FD2-3D6B-040A5708897F}" dt="2024-07-09T09:30:45.291" v="178" actId="20577"/>
      <pc:docMkLst>
        <pc:docMk/>
      </pc:docMkLst>
      <pc:sldChg chg="addSp modSp">
        <pc:chgData name="SLUCKA, Augustinas (NHS SOUTH YORKSHIRE ICB - 03N)" userId="S::augustinas.slucka@nhs.net::a907657d-1e14-4482-b922-160f5b340845" providerId="AD" clId="Web-{91D16CC8-2D0D-9FD2-3D6B-040A5708897F}" dt="2024-07-09T09:30:45.291" v="178" actId="20577"/>
        <pc:sldMkLst>
          <pc:docMk/>
          <pc:sldMk cId="2433204370" sldId="500"/>
        </pc:sldMkLst>
        <pc:spChg chg="mod">
          <ac:chgData name="SLUCKA, Augustinas (NHS SOUTH YORKSHIRE ICB - 03N)" userId="S::augustinas.slucka@nhs.net::a907657d-1e14-4482-b922-160f5b340845" providerId="AD" clId="Web-{91D16CC8-2D0D-9FD2-3D6B-040A5708897F}" dt="2024-07-09T09:17:29.430" v="10" actId="20577"/>
          <ac:spMkLst>
            <pc:docMk/>
            <pc:sldMk cId="2433204370" sldId="500"/>
            <ac:spMk id="2" creationId="{B6F1ABF6-E439-4B48-80F8-584655402A09}"/>
          </ac:spMkLst>
        </pc:spChg>
        <pc:spChg chg="mod">
          <ac:chgData name="SLUCKA, Augustinas (NHS SOUTH YORKSHIRE ICB - 03N)" userId="S::augustinas.slucka@nhs.net::a907657d-1e14-4482-b922-160f5b340845" providerId="AD" clId="Web-{91D16CC8-2D0D-9FD2-3D6B-040A5708897F}" dt="2024-07-09T09:30:45.291" v="178" actId="20577"/>
          <ac:spMkLst>
            <pc:docMk/>
            <pc:sldMk cId="2433204370" sldId="500"/>
            <ac:spMk id="3" creationId="{3C8663BB-8A84-AABF-6400-8A69026B7FA7}"/>
          </ac:spMkLst>
        </pc:spChg>
        <pc:spChg chg="add mod">
          <ac:chgData name="SLUCKA, Augustinas (NHS SOUTH YORKSHIRE ICB - 03N)" userId="S::augustinas.slucka@nhs.net::a907657d-1e14-4482-b922-160f5b340845" providerId="AD" clId="Web-{91D16CC8-2D0D-9FD2-3D6B-040A5708897F}" dt="2024-07-09T09:30:09.072" v="176" actId="20577"/>
          <ac:spMkLst>
            <pc:docMk/>
            <pc:sldMk cId="2433204370" sldId="500"/>
            <ac:spMk id="8" creationId="{464FC270-CF83-DFFF-4B57-CD8186EF9069}"/>
          </ac:spMkLst>
        </pc:spChg>
        <pc:picChg chg="mod">
          <ac:chgData name="SLUCKA, Augustinas (NHS SOUTH YORKSHIRE ICB - 03N)" userId="S::augustinas.slucka@nhs.net::a907657d-1e14-4482-b922-160f5b340845" providerId="AD" clId="Web-{91D16CC8-2D0D-9FD2-3D6B-040A5708897F}" dt="2024-07-09T09:17:33.461" v="11" actId="1076"/>
          <ac:picMkLst>
            <pc:docMk/>
            <pc:sldMk cId="2433204370" sldId="500"/>
            <ac:picMk id="5" creationId="{6CD7B662-E8B0-557A-D0FA-12DB495F3339}"/>
          </ac:picMkLst>
        </pc:picChg>
        <pc:picChg chg="add">
          <ac:chgData name="SLUCKA, Augustinas (NHS SOUTH YORKSHIRE ICB - 03N)" userId="S::augustinas.slucka@nhs.net::a907657d-1e14-4482-b922-160f5b340845" providerId="AD" clId="Web-{91D16CC8-2D0D-9FD2-3D6B-040A5708897F}" dt="2024-07-09T09:21:40.201" v="146"/>
          <ac:picMkLst>
            <pc:docMk/>
            <pc:sldMk cId="2433204370" sldId="500"/>
            <ac:picMk id="6" creationId="{53906425-FFD0-D48C-B42E-4FF1560CA6A1}"/>
          </ac:picMkLst>
        </pc:picChg>
      </pc:sldChg>
    </pc:docChg>
  </pc:docChgLst>
  <pc:docChgLst>
    <pc:chgData name="SLUCKA, Augustinas (NHS SOUTH YORKSHIRE ICB - 03N)" userId="S::augustinas.slucka@nhs.net::a907657d-1e14-4482-b922-160f5b340845" providerId="AD" clId="Web-{A2743BD5-2353-5778-05E6-3C8983A07AEF}"/>
    <pc:docChg chg="modSld">
      <pc:chgData name="SLUCKA, Augustinas (NHS SOUTH YORKSHIRE ICB - 03N)" userId="S::augustinas.slucka@nhs.net::a907657d-1e14-4482-b922-160f5b340845" providerId="AD" clId="Web-{A2743BD5-2353-5778-05E6-3C8983A07AEF}" dt="2024-06-27T14:24:07.114" v="11" actId="20577"/>
      <pc:docMkLst>
        <pc:docMk/>
      </pc:docMkLst>
      <pc:sldChg chg="modSp">
        <pc:chgData name="SLUCKA, Augustinas (NHS SOUTH YORKSHIRE ICB - 03N)" userId="S::augustinas.slucka@nhs.net::a907657d-1e14-4482-b922-160f5b340845" providerId="AD" clId="Web-{A2743BD5-2353-5778-05E6-3C8983A07AEF}" dt="2024-06-27T14:24:07.114" v="11" actId="20577"/>
        <pc:sldMkLst>
          <pc:docMk/>
          <pc:sldMk cId="2564039843" sldId="475"/>
        </pc:sldMkLst>
        <pc:spChg chg="mod">
          <ac:chgData name="SLUCKA, Augustinas (NHS SOUTH YORKSHIRE ICB - 03N)" userId="S::augustinas.slucka@nhs.net::a907657d-1e14-4482-b922-160f5b340845" providerId="AD" clId="Web-{A2743BD5-2353-5778-05E6-3C8983A07AEF}" dt="2024-06-27T14:24:07.114" v="11" actId="20577"/>
          <ac:spMkLst>
            <pc:docMk/>
            <pc:sldMk cId="2564039843" sldId="475"/>
            <ac:spMk id="2" creationId="{BA07968E-1BF8-274E-854F-676EFE700232}"/>
          </ac:spMkLst>
        </pc:spChg>
        <pc:graphicFrameChg chg="mod">
          <ac:chgData name="SLUCKA, Augustinas (NHS SOUTH YORKSHIRE ICB - 03N)" userId="S::augustinas.slucka@nhs.net::a907657d-1e14-4482-b922-160f5b340845" providerId="AD" clId="Web-{A2743BD5-2353-5778-05E6-3C8983A07AEF}" dt="2024-06-27T14:15:51.675" v="9" actId="1076"/>
          <ac:graphicFrameMkLst>
            <pc:docMk/>
            <pc:sldMk cId="2564039843" sldId="475"/>
            <ac:graphicFrameMk id="5" creationId="{6D44E4CB-2391-44DA-BD21-F7F21BD0F23E}"/>
          </ac:graphicFrameMkLst>
        </pc:graphicFrameChg>
      </pc:sldChg>
      <pc:sldChg chg="modSp">
        <pc:chgData name="SLUCKA, Augustinas (NHS SOUTH YORKSHIRE ICB - 03N)" userId="S::augustinas.slucka@nhs.net::a907657d-1e14-4482-b922-160f5b340845" providerId="AD" clId="Web-{A2743BD5-2353-5778-05E6-3C8983A07AEF}" dt="2024-06-27T14:13:08.373" v="7" actId="20577"/>
        <pc:sldMkLst>
          <pc:docMk/>
          <pc:sldMk cId="417249394" sldId="499"/>
        </pc:sldMkLst>
        <pc:spChg chg="mod">
          <ac:chgData name="SLUCKA, Augustinas (NHS SOUTH YORKSHIRE ICB - 03N)" userId="S::augustinas.slucka@nhs.net::a907657d-1e14-4482-b922-160f5b340845" providerId="AD" clId="Web-{A2743BD5-2353-5778-05E6-3C8983A07AEF}" dt="2024-06-27T14:13:08.373" v="7" actId="20577"/>
          <ac:spMkLst>
            <pc:docMk/>
            <pc:sldMk cId="417249394" sldId="499"/>
            <ac:spMk id="4" creationId="{2518F95C-0008-9AB1-8C9C-4B4619DE3B3E}"/>
          </ac:spMkLst>
        </pc:spChg>
      </pc:sldChg>
      <pc:sldChg chg="modSp">
        <pc:chgData name="SLUCKA, Augustinas (NHS SOUTH YORKSHIRE ICB - 03N)" userId="S::augustinas.slucka@nhs.net::a907657d-1e14-4482-b922-160f5b340845" providerId="AD" clId="Web-{A2743BD5-2353-5778-05E6-3C8983A07AEF}" dt="2024-06-27T14:11:58.542" v="2" actId="20577"/>
        <pc:sldMkLst>
          <pc:docMk/>
          <pc:sldMk cId="2056185398" sldId="501"/>
        </pc:sldMkLst>
        <pc:spChg chg="mod">
          <ac:chgData name="SLUCKA, Augustinas (NHS SOUTH YORKSHIRE ICB - 03N)" userId="S::augustinas.slucka@nhs.net::a907657d-1e14-4482-b922-160f5b340845" providerId="AD" clId="Web-{A2743BD5-2353-5778-05E6-3C8983A07AEF}" dt="2024-06-27T14:11:58.542" v="2" actId="20577"/>
          <ac:spMkLst>
            <pc:docMk/>
            <pc:sldMk cId="2056185398" sldId="501"/>
            <ac:spMk id="4" creationId="{2518F95C-0008-9AB1-8C9C-4B4619DE3B3E}"/>
          </ac:spMkLst>
        </pc:spChg>
      </pc:sldChg>
    </pc:docChg>
  </pc:docChgLst>
  <pc:docChgLst>
    <pc:chgData name="KEBELL, Sharron (NHS SOUTH YORKSHIRE ICB - 03N)" userId="11433eb4-e857-43f0-b616-d8e7ba48005d" providerId="ADAL" clId="{CD054237-054A-4D4B-A81A-9CAC123B6A91}"/>
    <pc:docChg chg="undo custSel addSld modSld">
      <pc:chgData name="KEBELL, Sharron (NHS SOUTH YORKSHIRE ICB - 03N)" userId="11433eb4-e857-43f0-b616-d8e7ba48005d" providerId="ADAL" clId="{CD054237-054A-4D4B-A81A-9CAC123B6A91}" dt="2024-08-27T13:50:22.021" v="631" actId="6549"/>
      <pc:docMkLst>
        <pc:docMk/>
      </pc:docMkLst>
      <pc:sldChg chg="modSp add mod">
        <pc:chgData name="KEBELL, Sharron (NHS SOUTH YORKSHIRE ICB - 03N)" userId="11433eb4-e857-43f0-b616-d8e7ba48005d" providerId="ADAL" clId="{CD054237-054A-4D4B-A81A-9CAC123B6A91}" dt="2024-08-27T13:01:41.275" v="486" actId="255"/>
        <pc:sldMkLst>
          <pc:docMk/>
          <pc:sldMk cId="4153936144" sldId="507"/>
        </pc:sldMkLst>
        <pc:spChg chg="mod">
          <ac:chgData name="KEBELL, Sharron (NHS SOUTH YORKSHIRE ICB - 03N)" userId="11433eb4-e857-43f0-b616-d8e7ba48005d" providerId="ADAL" clId="{CD054237-054A-4D4B-A81A-9CAC123B6A91}" dt="2024-08-27T13:01:41.275" v="486" actId="255"/>
          <ac:spMkLst>
            <pc:docMk/>
            <pc:sldMk cId="4153936144" sldId="507"/>
            <ac:spMk id="2" creationId="{B6F1ABF6-E439-4B48-80F8-584655402A09}"/>
          </ac:spMkLst>
        </pc:spChg>
        <pc:spChg chg="mod">
          <ac:chgData name="KEBELL, Sharron (NHS SOUTH YORKSHIRE ICB - 03N)" userId="11433eb4-e857-43f0-b616-d8e7ba48005d" providerId="ADAL" clId="{CD054237-054A-4D4B-A81A-9CAC123B6A91}" dt="2024-08-27T13:00:18.679" v="482" actId="255"/>
          <ac:spMkLst>
            <pc:docMk/>
            <pc:sldMk cId="4153936144" sldId="507"/>
            <ac:spMk id="3" creationId="{3C8663BB-8A84-AABF-6400-8A69026B7FA7}"/>
          </ac:spMkLst>
        </pc:spChg>
        <pc:spChg chg="mod">
          <ac:chgData name="KEBELL, Sharron (NHS SOUTH YORKSHIRE ICB - 03N)" userId="11433eb4-e857-43f0-b616-d8e7ba48005d" providerId="ADAL" clId="{CD054237-054A-4D4B-A81A-9CAC123B6A91}" dt="2024-08-27T13:00:23.160" v="483" actId="14100"/>
          <ac:spMkLst>
            <pc:docMk/>
            <pc:sldMk cId="4153936144" sldId="507"/>
            <ac:spMk id="8" creationId="{464FC270-CF83-DFFF-4B57-CD8186EF9069}"/>
          </ac:spMkLst>
        </pc:spChg>
        <pc:picChg chg="mod">
          <ac:chgData name="KEBELL, Sharron (NHS SOUTH YORKSHIRE ICB - 03N)" userId="11433eb4-e857-43f0-b616-d8e7ba48005d" providerId="ADAL" clId="{CD054237-054A-4D4B-A81A-9CAC123B6A91}" dt="2024-08-27T12:59:57.880" v="479" actId="1076"/>
          <ac:picMkLst>
            <pc:docMk/>
            <pc:sldMk cId="4153936144" sldId="507"/>
            <ac:picMk id="6" creationId="{53906425-FFD0-D48C-B42E-4FF1560CA6A1}"/>
          </ac:picMkLst>
        </pc:picChg>
      </pc:sldChg>
      <pc:sldChg chg="addSp modSp add mod">
        <pc:chgData name="KEBELL, Sharron (NHS SOUTH YORKSHIRE ICB - 03N)" userId="11433eb4-e857-43f0-b616-d8e7ba48005d" providerId="ADAL" clId="{CD054237-054A-4D4B-A81A-9CAC123B6A91}" dt="2024-08-27T13:50:22.021" v="631" actId="6549"/>
        <pc:sldMkLst>
          <pc:docMk/>
          <pc:sldMk cId="2822053345" sldId="508"/>
        </pc:sldMkLst>
        <pc:spChg chg="mod">
          <ac:chgData name="KEBELL, Sharron (NHS SOUTH YORKSHIRE ICB - 03N)" userId="11433eb4-e857-43f0-b616-d8e7ba48005d" providerId="ADAL" clId="{CD054237-054A-4D4B-A81A-9CAC123B6A91}" dt="2024-08-27T13:05:04.245" v="505" actId="20577"/>
          <ac:spMkLst>
            <pc:docMk/>
            <pc:sldMk cId="2822053345" sldId="508"/>
            <ac:spMk id="2" creationId="{773A5C49-DB24-7632-8DCB-D0DAACC73F37}"/>
          </ac:spMkLst>
        </pc:spChg>
        <pc:spChg chg="mod">
          <ac:chgData name="KEBELL, Sharron (NHS SOUTH YORKSHIRE ICB - 03N)" userId="11433eb4-e857-43f0-b616-d8e7ba48005d" providerId="ADAL" clId="{CD054237-054A-4D4B-A81A-9CAC123B6A91}" dt="2024-08-27T13:12:04.495" v="625" actId="14100"/>
          <ac:spMkLst>
            <pc:docMk/>
            <pc:sldMk cId="2822053345" sldId="508"/>
            <ac:spMk id="3" creationId="{535AC7EF-B2DF-72A7-F27B-28AB83117771}"/>
          </ac:spMkLst>
        </pc:spChg>
        <pc:spChg chg="add mod">
          <ac:chgData name="KEBELL, Sharron (NHS SOUTH YORKSHIRE ICB - 03N)" userId="11433eb4-e857-43f0-b616-d8e7ba48005d" providerId="ADAL" clId="{CD054237-054A-4D4B-A81A-9CAC123B6A91}" dt="2024-08-27T13:50:22.021" v="631" actId="6549"/>
          <ac:spMkLst>
            <pc:docMk/>
            <pc:sldMk cId="2822053345" sldId="508"/>
            <ac:spMk id="5" creationId="{74868FE7-84AF-2B9F-B153-A8758054F63F}"/>
          </ac:spMkLst>
        </pc:spChg>
        <pc:picChg chg="add mod">
          <ac:chgData name="KEBELL, Sharron (NHS SOUTH YORKSHIRE ICB - 03N)" userId="11433eb4-e857-43f0-b616-d8e7ba48005d" providerId="ADAL" clId="{CD054237-054A-4D4B-A81A-9CAC123B6A91}" dt="2024-08-27T13:12:30.063" v="630" actId="1076"/>
          <ac:picMkLst>
            <pc:docMk/>
            <pc:sldMk cId="2822053345" sldId="508"/>
            <ac:picMk id="4" creationId="{FD81203C-290C-6B3C-2851-618EBFFB2588}"/>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prescqipp.info/learning/social-prescribing-webinars/" TargetMode="External"/><Relationship Id="rId1" Type="http://schemas.openxmlformats.org/officeDocument/2006/relationships/hyperlink" Target="https://gbr01.safelinks.protection.outlook.com/?url=https%3A%2F%2Fprescqipp.us2.list-manage.com%2Ftrack%2Fclick%3Fu%3D7e7659db46e568cca5e047f43%26id%3Dd501249e9e%26e%3D75b5b8d145&amp;data=05%7C02%7Cjbussey%40nhs.net%7C79c97823245c4e6b240608dce20f5777%7C37c354b285b047f5b22207b48d774ee3%7C0%7C0%7C638633802737399324%7CUnknown%7CTWFpbGZsb3d8eyJWIjoiMC4wLjAwMDAiLCJQIjoiV2luMzIiLCJBTiI6Ik1haWwiLCJXVCI6Mn0%3D%7C0%7C%7C%7C&amp;sdata=RRNTw%2BLjBeOQKpIBNEE5M2QwdY%2BY%2Bf23fTJeBUzf09M%3D&amp;reserved=0"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prescqipp.info/learning/prescribing-mastery-webinars/"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sps.nhs.uk/articles/msats-safe-use-of-doacs/"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syics.co.uk/application/files/2817/2441/8496/SY_Finerenone-SCP_V1.0.pdf" TargetMode="External"/><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 Id="rId4" Type="http://schemas.openxmlformats.org/officeDocument/2006/relationships/hyperlink" Target="https://www.sps.nhs.uk/home/tools/medicines-supply-too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prescqipp.info/learning/social-prescribing-webinars/" TargetMode="External"/><Relationship Id="rId1" Type="http://schemas.openxmlformats.org/officeDocument/2006/relationships/hyperlink" Target="https://gbr01.safelinks.protection.outlook.com/?url=https%3A%2F%2Fprescqipp.us2.list-manage.com%2Ftrack%2Fclick%3Fu%3D7e7659db46e568cca5e047f43%26id%3Dd501249e9e%26e%3D75b5b8d145&amp;data=05%7C02%7Cjbussey%40nhs.net%7C79c97823245c4e6b240608dce20f5777%7C37c354b285b047f5b22207b48d774ee3%7C0%7C0%7C638633802737399324%7CUnknown%7CTWFpbGZsb3d8eyJWIjoiMC4wLjAwMDAiLCJQIjoiV2luMzIiLCJBTiI6Ik1haWwiLCJXVCI6Mn0%3D%7C0%7C%7C%7C&amp;sdata=RRNTw%2BLjBeOQKpIBNEE5M2QwdY%2BY%2Bf23fTJeBUzf09M%3D&amp;reserved=0"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prescqipp.info/learning/prescribing-mastery-webinar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sps.nhs.uk/articles/msats-safe-use-of-doac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syics.co.uk/application/files/1117/1352/4093/Current_Traffic_Light_List_April_2024_v2.pdf" TargetMode="External"/><Relationship Id="rId2" Type="http://schemas.openxmlformats.org/officeDocument/2006/relationships/hyperlink" Target="https://www.sps.nhs.uk/home/tools/medicines-supply-tool/" TargetMode="External"/><Relationship Id="rId1" Type="http://schemas.openxmlformats.org/officeDocument/2006/relationships/hyperlink" Target="https://syics.co.uk/application/files/2817/2441/8496/SY_Finerenone-SCP_V1.0.pdf" TargetMode="External"/><Relationship Id="rId4" Type="http://schemas.openxmlformats.org/officeDocument/2006/relationships/hyperlink" Target="https://www.intranet.sheffieldccg.nhs.uk/Downloads/Medicines%20Management/Traffic%20Light%20List/TLDL_A-Z.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000" b="1"/>
            <a:t>Upcoming Practice Plus webinar – </a:t>
          </a:r>
        </a:p>
        <a:p>
          <a:pPr>
            <a:lnSpc>
              <a:spcPct val="100000"/>
            </a:lnSpc>
          </a:pPr>
          <a:r>
            <a:rPr lang="en-GB" sz="2000" b="1"/>
            <a:t>Demystifying Research in Primary Care </a:t>
          </a:r>
        </a:p>
        <a:p>
          <a:pPr>
            <a:lnSpc>
              <a:spcPct val="100000"/>
            </a:lnSpc>
          </a:pPr>
          <a:r>
            <a:rPr lang="en-GB" sz="2000" b="1"/>
            <a:t> </a:t>
          </a:r>
          <a:r>
            <a:rPr lang="en-GB" sz="2000" b="1">
              <a:hlinkClick xmlns:r="http://schemas.openxmlformats.org/officeDocument/2006/relationships" r:id="rId1"/>
            </a:rPr>
            <a:t>Wed 16th October, 1pm - 2pm</a:t>
          </a:r>
          <a:r>
            <a:rPr lang="en-GB" sz="2000" b="1"/>
            <a:t> </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283677E4-5210-4A1A-9DEE-E9FE5B92DC34}">
      <dgm:prSet custT="1"/>
      <dgm:spPr/>
      <dgm:t>
        <a:bodyPr/>
        <a:lstStyle/>
        <a:p>
          <a:r>
            <a:rPr lang="en-GB" sz="2000" b="1"/>
            <a:t>Social prescribing webinars</a:t>
          </a:r>
        </a:p>
        <a:p>
          <a:r>
            <a:rPr lang="en-US" sz="2000" b="1"/>
            <a:t>__</a:t>
          </a:r>
        </a:p>
        <a:p>
          <a:r>
            <a:rPr lang="en-GB" sz="2000" b="1">
              <a:hlinkClick xmlns:r="http://schemas.openxmlformats.org/officeDocument/2006/relationships" r:id="rId2"/>
            </a:rPr>
            <a:t>To view recordings and register for remaining sessions click here</a:t>
          </a:r>
          <a:endParaRPr lang="en-US" sz="2000" b="1"/>
        </a:p>
      </dgm:t>
    </dgm:pt>
    <dgm:pt modelId="{AEF6B096-6249-47A9-BAE2-55DBAC801D52}" type="parTrans" cxnId="{D851B0ED-2C39-4FF5-BFFC-9781FB9F4F0C}">
      <dgm:prSet/>
      <dgm:spPr/>
      <dgm:t>
        <a:bodyPr/>
        <a:lstStyle/>
        <a:p>
          <a:endParaRPr lang="en-GB"/>
        </a:p>
      </dgm:t>
    </dgm:pt>
    <dgm:pt modelId="{A89ED23E-915F-469E-BA5C-EBFD822F9C6A}" type="sibTrans" cxnId="{D851B0ED-2C39-4FF5-BFFC-9781FB9F4F0C}">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custScaleX="50793" custScaleY="97890" custLinFactNeighborX="1123" custLinFactNeighborY="-63">
        <dgm:presLayoutVars>
          <dgm:chPref val="3"/>
        </dgm:presLayoutVars>
      </dgm:prSet>
      <dgm:spPr/>
    </dgm:pt>
    <dgm:pt modelId="{27AE9CD6-81C5-254E-A581-E6E0E5F4F19D}" type="pres">
      <dgm:prSet presAssocID="{6B5A7BC0-922D-40EA-88DD-FA7F129F2968}" presName="hierChild2" presStyleCnt="0"/>
      <dgm:spPr/>
    </dgm:pt>
    <dgm:pt modelId="{05458E28-E418-4F83-B872-61CF7801485D}" type="pres">
      <dgm:prSet presAssocID="{283677E4-5210-4A1A-9DEE-E9FE5B92DC34}" presName="hierRoot1" presStyleCnt="0"/>
      <dgm:spPr/>
    </dgm:pt>
    <dgm:pt modelId="{BF8A23CB-D7D8-4B00-8472-0E80E86A3644}" type="pres">
      <dgm:prSet presAssocID="{283677E4-5210-4A1A-9DEE-E9FE5B92DC34}" presName="composite" presStyleCnt="0"/>
      <dgm:spPr/>
    </dgm:pt>
    <dgm:pt modelId="{0FB1AF7F-D52E-49B6-82F6-04EEDE785A74}" type="pres">
      <dgm:prSet presAssocID="{283677E4-5210-4A1A-9DEE-E9FE5B92DC34}" presName="background" presStyleLbl="node0" presStyleIdx="1" presStyleCnt="2"/>
      <dgm:spPr/>
    </dgm:pt>
    <dgm:pt modelId="{4E7295F0-86C6-4DF2-B77B-818586D7B14C}" type="pres">
      <dgm:prSet presAssocID="{283677E4-5210-4A1A-9DEE-E9FE5B92DC34}" presName="text" presStyleLbl="fgAcc0" presStyleIdx="1" presStyleCnt="2" custScaleX="50793" custScaleY="97890" custLinFactNeighborX="7329" custLinFactNeighborY="6005">
        <dgm:presLayoutVars>
          <dgm:chPref val="3"/>
        </dgm:presLayoutVars>
      </dgm:prSet>
      <dgm:spPr/>
    </dgm:pt>
    <dgm:pt modelId="{1601AD1E-EC2E-4BA0-AD11-3B198F40E5B8}" type="pres">
      <dgm:prSet presAssocID="{283677E4-5210-4A1A-9DEE-E9FE5B92DC34}" presName="hierChild2" presStyleCnt="0"/>
      <dgm:spPr/>
    </dgm:pt>
  </dgm:ptLst>
  <dgm:cxnLst>
    <dgm:cxn modelId="{B5EBAD10-01CF-4DAD-800E-B54EFE54D94D}" type="presOf" srcId="{283677E4-5210-4A1A-9DEE-E9FE5B92DC34}" destId="{4E7295F0-86C6-4DF2-B77B-818586D7B14C}"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D851B0ED-2C39-4FF5-BFFC-9781FB9F4F0C}" srcId="{2476449C-5948-4C79-9937-E34E15CF9546}" destId="{283677E4-5210-4A1A-9DEE-E9FE5B92DC34}" srcOrd="1" destOrd="0" parTransId="{AEF6B096-6249-47A9-BAE2-55DBAC801D52}" sibTransId="{A89ED23E-915F-469E-BA5C-EBFD822F9C6A}"/>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EFC79659-62C0-464B-8753-A93B9BD34AED}" type="presParOf" srcId="{4868494B-0D94-9E40-B70A-331D4E0C9CD1}" destId="{05458E28-E418-4F83-B872-61CF7801485D}" srcOrd="1" destOrd="0" presId="urn:microsoft.com/office/officeart/2005/8/layout/hierarchy1"/>
    <dgm:cxn modelId="{65A699B7-11BB-4B76-A272-266EF218BE86}" type="presParOf" srcId="{05458E28-E418-4F83-B872-61CF7801485D}" destId="{BF8A23CB-D7D8-4B00-8472-0E80E86A3644}" srcOrd="0" destOrd="0" presId="urn:microsoft.com/office/officeart/2005/8/layout/hierarchy1"/>
    <dgm:cxn modelId="{980F2F96-F559-4455-9FBC-6A786402F48B}" type="presParOf" srcId="{BF8A23CB-D7D8-4B00-8472-0E80E86A3644}" destId="{0FB1AF7F-D52E-49B6-82F6-04EEDE785A74}" srcOrd="0" destOrd="0" presId="urn:microsoft.com/office/officeart/2005/8/layout/hierarchy1"/>
    <dgm:cxn modelId="{B4E7A246-B340-4445-959B-E535A8914006}" type="presParOf" srcId="{BF8A23CB-D7D8-4B00-8472-0E80E86A3644}" destId="{4E7295F0-86C6-4DF2-B77B-818586D7B14C}" srcOrd="1" destOrd="0" presId="urn:microsoft.com/office/officeart/2005/8/layout/hierarchy1"/>
    <dgm:cxn modelId="{2E62936E-3642-4EAB-A6A2-CA8D9C4413F9}" type="presParOf" srcId="{05458E28-E418-4F83-B872-61CF7801485D}" destId="{1601AD1E-EC2E-4BA0-AD11-3B198F40E5B8}"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000" b="1"/>
            <a:t>Prescribing Mastery webinars</a:t>
          </a:r>
        </a:p>
        <a:p>
          <a:pPr>
            <a:lnSpc>
              <a:spcPct val="100000"/>
            </a:lnSpc>
          </a:pPr>
          <a:r>
            <a:rPr lang="en-GB" sz="2000" b="1"/>
            <a:t> – </a:t>
          </a:r>
        </a:p>
        <a:p>
          <a:pPr>
            <a:lnSpc>
              <a:spcPct val="100000"/>
            </a:lnSpc>
          </a:pPr>
          <a:r>
            <a:rPr lang="en-GB" sz="2000" b="1">
              <a:hlinkClick xmlns:r="http://schemas.openxmlformats.org/officeDocument/2006/relationships" r:id="rId1"/>
            </a:rPr>
            <a:t>click here to find out more</a:t>
          </a:r>
          <a:r>
            <a:rPr lang="en-GB" sz="2000" b="1"/>
            <a:t> </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50793" custScaleY="97890" custLinFactNeighborX="1123" custLinFactNeighborY="-63">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US" sz="2000" b="1"/>
            <a:t>MSATS</a:t>
          </a:r>
        </a:p>
        <a:p>
          <a:pPr>
            <a:lnSpc>
              <a:spcPct val="100000"/>
            </a:lnSpc>
          </a:pPr>
          <a:r>
            <a:rPr lang="en-US" sz="2000" b="1"/>
            <a:t>Safe use of DOACs</a:t>
          </a:r>
        </a:p>
        <a:p>
          <a:pPr>
            <a:lnSpc>
              <a:spcPct val="100000"/>
            </a:lnSpc>
          </a:pPr>
          <a:r>
            <a:rPr lang="en-US" sz="2000" b="1"/>
            <a:t>30</a:t>
          </a:r>
          <a:r>
            <a:rPr lang="en-US" sz="2000" b="1" baseline="30000"/>
            <a:t>TH</a:t>
          </a:r>
          <a:r>
            <a:rPr lang="en-US" sz="2000" b="1"/>
            <a:t> October</a:t>
          </a:r>
        </a:p>
        <a:p>
          <a:pPr>
            <a:lnSpc>
              <a:spcPct val="100000"/>
            </a:lnSpc>
          </a:pPr>
          <a:r>
            <a:rPr lang="en-US" sz="2000" b="1"/>
            <a:t>12:30-14:00</a:t>
          </a:r>
        </a:p>
        <a:p>
          <a:pPr>
            <a:lnSpc>
              <a:spcPct val="100000"/>
            </a:lnSpc>
          </a:pPr>
          <a:r>
            <a:rPr lang="en-GB" sz="2000">
              <a:hlinkClick xmlns:r="http://schemas.openxmlformats.org/officeDocument/2006/relationships" r:id="rId1"/>
            </a:rPr>
            <a:t>Register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50793" custScaleY="97890" custLinFactNeighborX="504" custLinFactNeighborY="911">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600"/>
            <a:t>Add any</a:t>
          </a:r>
          <a:r>
            <a:rPr lang="en-US" sz="1600">
              <a:solidFill>
                <a:srgbClr val="FF0000"/>
              </a:solidFill>
            </a:rPr>
            <a:t> </a:t>
          </a:r>
          <a:r>
            <a:rPr lang="en-US" sz="1600" b="1">
              <a:solidFill>
                <a:srgbClr val="FF0000"/>
              </a:solidFill>
            </a:rPr>
            <a:t>RED </a:t>
          </a:r>
          <a:r>
            <a:rPr lang="en-US" sz="1600"/>
            <a:t>medicines prescribed by hospital as ‘hospital only medicines’ – not on repeat. Please share with colleagues to refer to </a:t>
          </a:r>
          <a:r>
            <a:rPr lang="en-US" sz="1600">
              <a:hlinkClick xmlns:r="http://schemas.openxmlformats.org/officeDocument/2006/relationships" r:id="rId1"/>
            </a:rPr>
            <a:t>SY ICB </a:t>
          </a:r>
          <a:r>
            <a:rPr lang="en-US" sz="1600"/>
            <a:t>and </a:t>
          </a:r>
          <a:r>
            <a:rPr lang="en-US" sz="1600">
              <a:hlinkClick xmlns:r="http://schemas.openxmlformats.org/officeDocument/2006/relationships" r:id="rId2"/>
            </a:rPr>
            <a:t>Sheffield’s TLDL </a:t>
          </a:r>
          <a:r>
            <a:rPr lang="en-US" sz="1600"/>
            <a:t>until the unification process is complete</a:t>
          </a:r>
          <a:r>
            <a:rPr lang="en-US" sz="1400"/>
            <a:t>.</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D8D06DAD-06BA-4783-8132-E3B5F88C5E79}">
      <dgm:prSet custT="1"/>
      <dgm:spPr/>
      <dgm:t>
        <a:bodyPr/>
        <a:lstStyle/>
        <a:p>
          <a:r>
            <a:rPr lang="en-US" sz="1600" b="1"/>
            <a:t>Note &amp; follow</a:t>
          </a:r>
        </a:p>
      </dgm:t>
    </dgm:pt>
    <dgm:pt modelId="{C7F56F7A-B65F-4A19-93DA-F95EC90C2E37}" type="parTrans" cxnId="{9F48A4FC-5846-4342-AF17-D6C02D9834B0}">
      <dgm:prSet/>
      <dgm:spPr/>
      <dgm:t>
        <a:bodyPr/>
        <a:lstStyle/>
        <a:p>
          <a:endParaRPr lang="en-US"/>
        </a:p>
      </dgm:t>
    </dgm:pt>
    <dgm:pt modelId="{06C690C7-C20A-4DA4-AE83-6E8D68145C5A}" type="sibTrans" cxnId="{9F48A4FC-5846-4342-AF17-D6C02D9834B0}">
      <dgm:prSet/>
      <dgm:spPr/>
      <dgm:t>
        <a:bodyPr/>
        <a:lstStyle/>
        <a:p>
          <a:endParaRPr lang="en-US"/>
        </a:p>
      </dgm:t>
    </dgm:pt>
    <dgm:pt modelId="{DB4A3D09-5E2B-4E8A-9C7C-8896C58A5A3B}">
      <dgm:prSet custT="1"/>
      <dgm:spPr/>
      <dgm:t>
        <a:bodyPr/>
        <a:lstStyle/>
        <a:p>
          <a:pPr>
            <a:lnSpc>
              <a:spcPct val="100000"/>
            </a:lnSpc>
            <a:spcAft>
              <a:spcPts val="0"/>
            </a:spcAft>
            <a:buNone/>
          </a:pPr>
          <a:endParaRPr lang="en-US" sz="1600" u="none" kern="1200">
            <a:solidFill>
              <a:prstClr val="black"/>
            </a:solidFill>
            <a:latin typeface="Calibri" panose="020F0502020204030204"/>
            <a:ea typeface="+mn-ea"/>
            <a:cs typeface="Arial"/>
          </a:endParaRPr>
        </a:p>
      </dgm:t>
    </dgm:pt>
    <dgm:pt modelId="{8AD45C41-6AB4-489C-B924-7E84BC9709E0}" type="parTrans" cxnId="{1A229999-95E6-4F49-B6F1-465E19665978}">
      <dgm:prSet/>
      <dgm:spPr/>
      <dgm:t>
        <a:bodyPr/>
        <a:lstStyle/>
        <a:p>
          <a:endParaRPr lang="en-US"/>
        </a:p>
      </dgm:t>
    </dgm:pt>
    <dgm:pt modelId="{3F9C26F9-1BCD-4783-835E-6EC47E88BA10}" type="sibTrans" cxnId="{1A229999-95E6-4F49-B6F1-465E19665978}">
      <dgm:prSet/>
      <dgm:spPr/>
      <dgm:t>
        <a:bodyPr/>
        <a:lstStyle/>
        <a:p>
          <a:endParaRPr lang="en-US"/>
        </a:p>
      </dgm:t>
    </dgm:pt>
    <dgm:pt modelId="{6BB9338D-1C8A-4653-9808-48C037E99E01}">
      <dgm:prSet custT="1"/>
      <dgm:spPr/>
      <dgm:t>
        <a:bodyPr/>
        <a:lstStyle/>
        <a:p>
          <a:r>
            <a:rPr lang="en-US" sz="1600" b="1"/>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600">
              <a:latin typeface="+mn-lt"/>
              <a:cs typeface="Arial"/>
            </a:rPr>
            <a:t>Check out learning opportunities (all of which are free to attend</a:t>
          </a:r>
          <a:r>
            <a:rPr lang="en-US" sz="1400">
              <a:latin typeface="+mn-lt"/>
              <a:cs typeface="Arial"/>
            </a:rPr>
            <a:t>)</a:t>
          </a:r>
          <a:endParaRPr lang="en-GB" sz="1400">
            <a:cs typeface="Arial"/>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Register</a:t>
          </a:r>
          <a:endParaRPr lang="en-US" sz="1600" b="1" u="none" kern="1200">
            <a:solidFill>
              <a:schemeClr val="bg1"/>
            </a:solidFill>
            <a:latin typeface="+mn-lt"/>
            <a:ea typeface="+mn-ea"/>
            <a:cs typeface="Arial"/>
          </a:endParaRP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84632C1D-D274-D146-9973-8BE11CCE5B8A}">
      <dgm:prSet custT="1"/>
      <dgm:spPr/>
      <dgm:t>
        <a:bodyPr/>
        <a:lstStyle/>
        <a:p>
          <a:pPr rtl="0"/>
          <a:r>
            <a:rPr lang="en-GB" sz="1600">
              <a:latin typeface="Arial"/>
              <a:cs typeface="Arial"/>
            </a:rPr>
            <a:t> </a:t>
          </a:r>
          <a:endParaRPr lang="en-GB" sz="1600">
            <a:latin typeface="+mn-lt"/>
          </a:endParaRPr>
        </a:p>
      </dgm:t>
    </dgm:pt>
    <dgm:pt modelId="{CB488459-5D5F-1F45-9FC6-412089E26B4B}" type="parTrans" cxnId="{433BB64F-713C-8241-942B-3192572A0F01}">
      <dgm:prSet/>
      <dgm:spPr/>
      <dgm:t>
        <a:bodyPr/>
        <a:lstStyle/>
        <a:p>
          <a:endParaRPr lang="en-GB"/>
        </a:p>
      </dgm:t>
    </dgm:pt>
    <dgm:pt modelId="{B0F89A8F-F014-DA42-A57A-C7A6E67E4255}" type="sibTrans" cxnId="{433BB64F-713C-8241-942B-3192572A0F01}">
      <dgm:prSet/>
      <dgm:spPr/>
      <dgm:t>
        <a:bodyPr/>
        <a:lstStyle/>
        <a:p>
          <a:endParaRPr lang="en-GB"/>
        </a:p>
      </dgm:t>
    </dgm:pt>
    <dgm:pt modelId="{8A9C2DF7-5AF6-8F41-A65E-45643F775D71}">
      <dgm:prSet custT="1"/>
      <dgm:spPr/>
      <dgm:t>
        <a:bodyPr/>
        <a:lstStyle/>
        <a:p>
          <a:pPr>
            <a:buNone/>
          </a:pPr>
          <a:r>
            <a:rPr lang="en-GB" sz="1400">
              <a:latin typeface="+mn-lt"/>
              <a:cs typeface="Arial"/>
            </a:rPr>
            <a:t>Familiarise yourself  with </a:t>
          </a:r>
          <a:r>
            <a:rPr lang="en-GB" sz="1400">
              <a:solidFill>
                <a:srgbClr val="0E0E0E"/>
              </a:solidFill>
              <a:latin typeface="+mn-lt"/>
              <a:ea typeface="Calibri"/>
              <a:cs typeface="Calibri"/>
            </a:rPr>
            <a:t>CKD guideline updates and the </a:t>
          </a:r>
          <a:r>
            <a:rPr lang="en-GB" sz="1400" err="1">
              <a:solidFill>
                <a:srgbClr val="0E0E0E"/>
              </a:solidFill>
              <a:latin typeface="+mn-lt"/>
              <a:ea typeface="Calibri"/>
              <a:cs typeface="Calibri"/>
            </a:rPr>
            <a:t>finerenone</a:t>
          </a:r>
          <a:r>
            <a:rPr lang="en-GB" sz="1400">
              <a:solidFill>
                <a:srgbClr val="0E0E0E"/>
              </a:solidFill>
              <a:latin typeface="+mn-lt"/>
              <a:ea typeface="Calibri"/>
              <a:cs typeface="Calibri"/>
            </a:rPr>
            <a:t> </a:t>
          </a:r>
          <a:r>
            <a:rPr kumimoji="0" lang="en-GB" sz="1400" b="0" i="0" u="none" strike="noStrike" cap="none" spc="0" normalizeH="0" baseline="0" noProof="0">
              <a:ln>
                <a:noFill/>
              </a:ln>
              <a:solidFill>
                <a:srgbClr val="0070C0"/>
              </a:solidFill>
              <a:effectLst/>
              <a:uLnTx/>
              <a:uFillTx/>
              <a:latin typeface="+mn-lt"/>
              <a:cs typeface="Arial"/>
              <a:hlinkClick xmlns:r="http://schemas.openxmlformats.org/officeDocument/2006/relationships" r:id="rId3">
                <a:extLst>
                  <a:ext uri="{A12FA001-AC4F-418D-AE19-62706E023703}">
                    <ahyp:hlinkClr xmlns:ahyp="http://schemas.microsoft.com/office/drawing/2018/hyperlinkcolor" val="tx"/>
                  </a:ext>
                </a:extLst>
              </a:hlinkClick>
            </a:rPr>
            <a:t>SCP</a:t>
          </a:r>
          <a:endParaRPr lang="en-GB" sz="1400" b="0">
            <a:latin typeface="+mn-lt"/>
            <a:cs typeface="Arial"/>
          </a:endParaRPr>
        </a:p>
      </dgm:t>
    </dgm:pt>
    <dgm:pt modelId="{F0D0B6FA-888A-FF4C-8D7A-EB817EE0975D}" type="parTrans" cxnId="{F638AC83-0880-EA45-93B1-F78D8E1EFFFD}">
      <dgm:prSet/>
      <dgm:spPr/>
      <dgm:t>
        <a:bodyPr/>
        <a:lstStyle/>
        <a:p>
          <a:endParaRPr lang="en-GB"/>
        </a:p>
      </dgm:t>
    </dgm:pt>
    <dgm:pt modelId="{CAB805FB-5432-744F-8B31-EFC29D053FDF}" type="sibTrans" cxnId="{F638AC83-0880-EA45-93B1-F78D8E1EFFFD}">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Start</a:t>
          </a:r>
          <a:endParaRPr lang="en-US" sz="1600" b="1" u="none" kern="1200">
            <a:solidFill>
              <a:schemeClr val="bg1"/>
            </a:solidFill>
            <a:latin typeface="Calibri" panose="020F0502020204030204"/>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E778D375-997E-354A-B64E-F443C3750BEE}">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Consider</a:t>
          </a:r>
        </a:p>
      </dgm:t>
    </dgm:pt>
    <dgm:pt modelId="{278DBFB7-F27F-6C4C-8788-094920FBA6D5}" type="parTrans" cxnId="{E1461B07-973C-4D4A-B1BC-306C8FAAC09B}">
      <dgm:prSet/>
      <dgm:spPr/>
      <dgm:t>
        <a:bodyPr/>
        <a:lstStyle/>
        <a:p>
          <a:endParaRPr lang="en-GB"/>
        </a:p>
      </dgm:t>
    </dgm:pt>
    <dgm:pt modelId="{5EE1E30E-8847-E340-9CEE-FE4248F8E697}" type="sibTrans" cxnId="{E1461B07-973C-4D4A-B1BC-306C8FAAC09B}">
      <dgm:prSet/>
      <dgm:spPr/>
      <dgm:t>
        <a:bodyPr/>
        <a:lstStyle/>
        <a:p>
          <a:endParaRPr lang="en-GB"/>
        </a:p>
      </dgm:t>
    </dgm:pt>
    <dgm:pt modelId="{87CAD564-97C2-7940-987A-9EB96BC3894F}">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7C89F11D-8AF3-A840-BFAE-648B3E2F0AF1}" type="parTrans" cxnId="{B400036F-7956-B246-B06F-9F69A5A0EA8D}">
      <dgm:prSet/>
      <dgm:spPr/>
      <dgm:t>
        <a:bodyPr/>
        <a:lstStyle/>
        <a:p>
          <a:endParaRPr lang="en-GB"/>
        </a:p>
      </dgm:t>
    </dgm:pt>
    <dgm:pt modelId="{2D63D386-BFFC-804D-B2DA-51A747A03909}" type="sibTrans" cxnId="{B400036F-7956-B246-B06F-9F69A5A0EA8D}">
      <dgm:prSet/>
      <dgm:spPr/>
      <dgm:t>
        <a:bodyPr/>
        <a:lstStyle/>
        <a:p>
          <a:endParaRPr lang="en-GB"/>
        </a:p>
      </dgm:t>
    </dgm:pt>
    <dgm:pt modelId="{317C6F5E-6598-474A-A113-423CD2D61736}">
      <dgm:prSet custT="1"/>
      <dgm:spPr/>
      <dgm:t>
        <a:bodyPr/>
        <a:lstStyle/>
        <a:p>
          <a:pPr>
            <a:buNone/>
          </a:pPr>
          <a:r>
            <a:rPr lang="en-GB" sz="1400">
              <a:latin typeface="Calibri" panose="020F0502020204030204" pitchFamily="34" charset="0"/>
              <a:ea typeface="Calibri" panose="020F0502020204030204" pitchFamily="34" charset="0"/>
              <a:cs typeface="Calibri" panose="020F0502020204030204" pitchFamily="34" charset="0"/>
            </a:rPr>
            <a:t>new patients on DOACs in line with latest advice; further guidance on switches may be issued in due course</a:t>
          </a:r>
          <a:endParaRPr lang="en-GB" sz="1600" b="0"/>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dgm:spPr/>
      <dgm:t>
        <a:bodyPr/>
        <a:lstStyle/>
        <a:p>
          <a:r>
            <a:rPr lang="en-GB">
              <a:latin typeface="+mn-lt"/>
              <a:cs typeface="Arial"/>
            </a:rPr>
            <a:t>Register with SPS to review live </a:t>
          </a:r>
          <a:r>
            <a:rPr lang="en-GB">
              <a:latin typeface="+mn-lt"/>
              <a:cs typeface="Arial"/>
              <a:hlinkClick xmlns:r="http://schemas.openxmlformats.org/officeDocument/2006/relationships" r:id="rId4"/>
            </a:rPr>
            <a:t>Medicines Supply Tool </a:t>
          </a:r>
          <a:endParaRPr lang="en-GB"/>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8CDBCBAE-37D9-4868-A2AA-AE2D3A580019}">
      <dgm:prSet phldr="0"/>
      <dgm:spPr/>
      <dgm:t>
        <a:bodyPr/>
        <a:lstStyle/>
        <a:p>
          <a:pPr rtl="0">
            <a:lnSpc>
              <a:spcPct val="100000"/>
            </a:lnSpc>
            <a:spcAft>
              <a:spcPts val="0"/>
            </a:spcAft>
          </a:pPr>
          <a:r>
            <a:rPr lang="en-US" sz="1600" kern="1200">
              <a:solidFill>
                <a:schemeClr val="tx1"/>
              </a:solidFill>
              <a:latin typeface="+mn-lt"/>
              <a:cs typeface="Arial"/>
            </a:rPr>
            <a:t> Updates to the cardiovascular (chapter 2) formulary section</a:t>
          </a:r>
          <a:endParaRPr lang="en-US" u="none" kern="1200">
            <a:latin typeface="+mn-lt"/>
            <a:ea typeface="+mn-lt"/>
            <a:cs typeface="Arial"/>
          </a:endParaRPr>
        </a:p>
      </dgm:t>
    </dgm:pt>
    <dgm:pt modelId="{C1580E19-7BD3-4310-B9C9-E7F9E739E8D1}" type="parTrans" cxnId="{AA337893-326F-4F44-9577-38457D70C5A0}">
      <dgm:prSet/>
      <dgm:spPr/>
    </dgm:pt>
    <dgm:pt modelId="{25ED21E2-0913-41DB-8EF9-C8761196DD71}" type="sibTrans" cxnId="{AA337893-326F-4F44-9577-38457D70C5A0}">
      <dgm:prSet/>
      <dgm:spPr/>
    </dgm:pt>
    <dgm:pt modelId="{D42583D9-4D18-47C2-908F-978A42CC2511}">
      <dgm:prSet custT="1"/>
      <dgm:spPr/>
      <dgm:t>
        <a:bodyPr/>
        <a:lstStyle/>
        <a:p>
          <a:pPr rtl="0"/>
          <a:r>
            <a:rPr lang="en-GB" sz="1400">
              <a:solidFill>
                <a:srgbClr val="000000"/>
              </a:solidFill>
              <a:latin typeface="Calibri" panose="020F0502020204030204" pitchFamily="34" charset="0"/>
              <a:ea typeface="Calibri" panose="020F0502020204030204" pitchFamily="34" charset="0"/>
              <a:cs typeface="Calibri" panose="020F0502020204030204" pitchFamily="34" charset="0"/>
            </a:rPr>
            <a:t>switching patients currently prescribed Salazopyrin EN</a:t>
          </a: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 to sulfasalazine GR /EC</a:t>
          </a:r>
          <a:endParaRPr lang="en-GB" sz="1400">
            <a:solidFill>
              <a:srgbClr val="000000"/>
            </a:solidFill>
            <a:latin typeface="Calibri" panose="020F0502020204030204" pitchFamily="34" charset="0"/>
            <a:ea typeface="Calibri" panose="020F0502020204030204" pitchFamily="34" charset="0"/>
            <a:cs typeface="Calibri" panose="020F0502020204030204" pitchFamily="34" charset="0"/>
          </a:endParaRPr>
        </a:p>
      </dgm:t>
    </dgm:pt>
    <dgm:pt modelId="{AC8800F9-1307-467A-A96A-A85BFA62BE10}" type="parTrans" cxnId="{2CBBD2CA-D064-412B-B1EE-4F90E51492F0}">
      <dgm:prSet/>
      <dgm:spPr/>
      <dgm:t>
        <a:bodyPr/>
        <a:lstStyle/>
        <a:p>
          <a:endParaRPr lang="en-GB"/>
        </a:p>
      </dgm:t>
    </dgm:pt>
    <dgm:pt modelId="{3C01596F-FCB3-4A6E-828E-21E71E75361C}" type="sibTrans" cxnId="{2CBBD2CA-D064-412B-B1EE-4F90E51492F0}">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7"/>
      <dgm:spPr/>
    </dgm:pt>
    <dgm:pt modelId="{66FD7679-3CA4-44FD-83A0-91767D6D48AF}" type="pres">
      <dgm:prSet presAssocID="{6BB9338D-1C8A-4653-9808-48C037E99E01}" presName="descendantBox" presStyleLbl="bgAccFollowNode1" presStyleIdx="0" presStyleCnt="7"/>
      <dgm:spPr/>
    </dgm:pt>
    <dgm:pt modelId="{7A792D0C-7EB1-A14B-ADDE-AC09227D17D2}" type="pres">
      <dgm:prSet presAssocID="{2D63D386-BFFC-804D-B2DA-51A747A03909}" presName="sp" presStyleCnt="0"/>
      <dgm:spPr/>
    </dgm:pt>
    <dgm:pt modelId="{D64CD126-CC58-0442-A0AF-C85EE3EBF3D1}" type="pres">
      <dgm:prSet presAssocID="{87CAD564-97C2-7940-987A-9EB96BC3894F}" presName="arrowAndChildren" presStyleCnt="0"/>
      <dgm:spPr/>
    </dgm:pt>
    <dgm:pt modelId="{EAF0B256-D433-8845-BD47-8207F0772932}" type="pres">
      <dgm:prSet presAssocID="{87CAD564-97C2-7940-987A-9EB96BC3894F}" presName="parentTextArrow" presStyleLbl="node1" presStyleIdx="0" presStyleCnt="0"/>
      <dgm:spPr/>
    </dgm:pt>
    <dgm:pt modelId="{49F51225-82A4-AF4A-9C2E-7DEA1ED6051B}" type="pres">
      <dgm:prSet presAssocID="{87CAD564-97C2-7940-987A-9EB96BC3894F}" presName="arrow" presStyleLbl="alignNode1" presStyleIdx="1" presStyleCnt="7"/>
      <dgm:spPr/>
    </dgm:pt>
    <dgm:pt modelId="{92B68A3E-11C1-0140-A7C1-3EA77CFA4934}" type="pres">
      <dgm:prSet presAssocID="{87CAD564-97C2-7940-987A-9EB96BC3894F}" presName="descendantArrow" presStyleLbl="bgAccFollowNode1" presStyleIdx="1" presStyleCnt="7"/>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2" presStyleCnt="7"/>
      <dgm:spPr/>
    </dgm:pt>
    <dgm:pt modelId="{23AD4E33-B04B-B040-BFFB-E3E0CE26D3D7}" type="pres">
      <dgm:prSet presAssocID="{AE55285E-EE71-A048-BD12-24443862061B}" presName="descendantArrow" presStyleLbl="bgAccFollowNode1" presStyleIdx="2" presStyleCnt="7"/>
      <dgm:spPr/>
    </dgm:pt>
    <dgm:pt modelId="{0CE7E761-A35D-5B4E-8B7B-AD42FF1AA25D}" type="pres">
      <dgm:prSet presAssocID="{5EE1E30E-8847-E340-9CEE-FE4248F8E697}" presName="sp" presStyleCnt="0"/>
      <dgm:spPr/>
    </dgm:pt>
    <dgm:pt modelId="{02925326-BD80-D341-B9FF-2D410AE1ED5A}" type="pres">
      <dgm:prSet presAssocID="{E778D375-997E-354A-B64E-F443C3750BEE}" presName="arrowAndChildren" presStyleCnt="0"/>
      <dgm:spPr/>
    </dgm:pt>
    <dgm:pt modelId="{769209B7-881F-644C-B9B9-BCA1C299A6A7}" type="pres">
      <dgm:prSet presAssocID="{E778D375-997E-354A-B64E-F443C3750BEE}" presName="parentTextArrow" presStyleLbl="node1" presStyleIdx="0" presStyleCnt="0"/>
      <dgm:spPr/>
    </dgm:pt>
    <dgm:pt modelId="{25693483-39B2-7043-8561-CE78996362DE}" type="pres">
      <dgm:prSet presAssocID="{E778D375-997E-354A-B64E-F443C3750BEE}" presName="arrow" presStyleLbl="alignNode1" presStyleIdx="3" presStyleCnt="7"/>
      <dgm:spPr/>
    </dgm:pt>
    <dgm:pt modelId="{A790BA36-F8B2-F341-9BAD-6B6947D09FD8}" type="pres">
      <dgm:prSet presAssocID="{E778D375-997E-354A-B64E-F443C3750BEE}" presName="descendantArrow" presStyleLbl="bgAccFollowNode1" presStyleIdx="3" presStyleCnt="7"/>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4" presStyleCnt="7"/>
      <dgm:spPr/>
    </dgm:pt>
    <dgm:pt modelId="{292A7F5A-A759-C24D-A894-227D8F640A4F}" type="pres">
      <dgm:prSet presAssocID="{A740A4AE-9AA6-DC41-A21E-E021AA8224D6}" presName="descendantArrow" presStyleLbl="bgAccFollowNode1" presStyleIdx="4" presStyleCnt="7"/>
      <dgm:spPr/>
    </dgm:pt>
    <dgm:pt modelId="{CE52804D-1251-984D-9F55-FC55010DB8BE}" type="pres">
      <dgm:prSet presAssocID="{06C690C7-C20A-4DA4-AE83-6E8D68145C5A}" presName="sp" presStyleCnt="0"/>
      <dgm:spPr/>
    </dgm:pt>
    <dgm:pt modelId="{68B179ED-F828-6F4B-A263-562CC7F5FEA2}" type="pres">
      <dgm:prSet presAssocID="{D8D06DAD-06BA-4783-8132-E3B5F88C5E79}" presName="arrowAndChildren" presStyleCnt="0"/>
      <dgm:spPr/>
    </dgm:pt>
    <dgm:pt modelId="{4140D2A5-67F4-3940-9DA2-3C3EF7CCAC09}" type="pres">
      <dgm:prSet presAssocID="{D8D06DAD-06BA-4783-8132-E3B5F88C5E79}" presName="parentTextArrow" presStyleLbl="node1" presStyleIdx="0" presStyleCnt="0"/>
      <dgm:spPr/>
    </dgm:pt>
    <dgm:pt modelId="{9F1CD9E2-EAE8-6E41-881D-EE8F09EE4B9E}" type="pres">
      <dgm:prSet presAssocID="{D8D06DAD-06BA-4783-8132-E3B5F88C5E79}" presName="arrow" presStyleLbl="alignNode1" presStyleIdx="5" presStyleCnt="7" custLinFactNeighborX="-2285" custLinFactNeighborY="-1854"/>
      <dgm:spPr/>
    </dgm:pt>
    <dgm:pt modelId="{2D27115D-C903-E342-B186-94FCA11EE9F0}" type="pres">
      <dgm:prSet presAssocID="{D8D06DAD-06BA-4783-8132-E3B5F88C5E79}" presName="descendantArrow" presStyleLbl="bgAccFollowNode1" presStyleIdx="5" presStyleCnt="7" custScaleY="122093" custLinFactNeighborX="0" custLinFactNeighborY="2553"/>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6" presStyleCnt="7"/>
      <dgm:spPr/>
    </dgm:pt>
    <dgm:pt modelId="{85C7EF09-B132-534D-8A31-A352C8FBF746}" type="pres">
      <dgm:prSet presAssocID="{9D60B54C-4800-4453-BA14-FCC30F7DC30E}" presName="descendantArrow" presStyleLbl="bgAccFollowNode1" presStyleIdx="6" presStyleCnt="7" custScaleX="100930" custScaleY="147657"/>
      <dgm:spPr/>
    </dgm:pt>
  </dgm:ptLst>
  <dgm:cxnLst>
    <dgm:cxn modelId="{E1461B07-973C-4D4A-B1BC-306C8FAAC09B}" srcId="{CEE26E60-CC2E-4255-9C57-F80C7F156E8E}" destId="{E778D375-997E-354A-B64E-F443C3750BEE}" srcOrd="3" destOrd="0" parTransId="{278DBFB7-F27F-6C4C-8788-094920FBA6D5}" sibTransId="{5EE1E30E-8847-E340-9CEE-FE4248F8E697}"/>
    <dgm:cxn modelId="{1AE2810D-AE2E-9742-ADF3-98346AC6FC91}" type="presOf" srcId="{84632C1D-D274-D146-9973-8BE11CCE5B8A}" destId="{A790BA36-F8B2-F341-9BAD-6B6947D09FD8}" srcOrd="0" destOrd="0" presId="urn:microsoft.com/office/officeart/2016/7/layout/VerticalDownArrowProcess"/>
    <dgm:cxn modelId="{6FF68211-8B89-DD4C-AA2C-CFD09B138C30}" type="presOf" srcId="{D8D06DAD-06BA-4783-8132-E3B5F88C5E79}" destId="{4140D2A5-67F4-3940-9DA2-3C3EF7CCAC09}" srcOrd="0" destOrd="0" presId="urn:microsoft.com/office/officeart/2016/7/layout/VerticalDownArrowProcess"/>
    <dgm:cxn modelId="{556A5E13-2EC0-5447-8B23-FB3260AFE12A}" srcId="{CEE26E60-CC2E-4255-9C57-F80C7F156E8E}" destId="{AE55285E-EE71-A048-BD12-24443862061B}" srcOrd="4"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E595E31A-E38F-1246-BA56-E183FECA5F04}" type="presOf" srcId="{E778D375-997E-354A-B64E-F443C3750BEE}" destId="{769209B7-881F-644C-B9B9-BCA1C299A6A7}" srcOrd="0"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C2592A24-49B0-46E9-9E9C-F9010C8A3E54}" type="presOf" srcId="{6BB9338D-1C8A-4653-9808-48C037E99E01}" destId="{3555C9EA-E877-4543-985B-1E78D5B659E0}" srcOrd="0" destOrd="0"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A740A4AE-9AA6-DC41-A21E-E021AA8224D6}" destId="{317C6F5E-6598-474A-A113-423CD2D61736}" srcOrd="0" destOrd="0" parTransId="{94BFE56D-D4EE-8440-AA2B-F62F48DF68D8}" sibTransId="{2BF28D44-43E0-9649-8898-2E321E9B1C4B}"/>
    <dgm:cxn modelId="{736ADD6D-92C4-AD48-8FD7-9C7C1E6D1F36}" srcId="{CEE26E60-CC2E-4255-9C57-F80C7F156E8E}" destId="{A740A4AE-9AA6-DC41-A21E-E021AA8224D6}" srcOrd="2" destOrd="0" parTransId="{E5985BB3-A8A0-7F4D-9081-245A4E533BBB}" sibTransId="{FCF2D079-02AF-3742-B192-CCFB830A48F2}"/>
    <dgm:cxn modelId="{B400036F-7956-B246-B06F-9F69A5A0EA8D}" srcId="{CEE26E60-CC2E-4255-9C57-F80C7F156E8E}" destId="{87CAD564-97C2-7940-987A-9EB96BC3894F}" srcOrd="5" destOrd="0" parTransId="{7C89F11D-8AF3-A840-BFAE-648B3E2F0AF1}" sibTransId="{2D63D386-BFFC-804D-B2DA-51A747A03909}"/>
    <dgm:cxn modelId="{433BB64F-713C-8241-942B-3192572A0F01}" srcId="{E778D375-997E-354A-B64E-F443C3750BEE}" destId="{84632C1D-D274-D146-9973-8BE11CCE5B8A}" srcOrd="0" destOrd="0" parTransId="{CB488459-5D5F-1F45-9FC6-412089E26B4B}" sibTransId="{B0F89A8F-F014-DA42-A57A-C7A6E67E4255}"/>
    <dgm:cxn modelId="{E8FB4A50-58D7-7E47-87E7-3B4C46821252}" type="presOf" srcId="{E778D375-997E-354A-B64E-F443C3750BEE}" destId="{25693483-39B2-7043-8561-CE78996362DE}" srcOrd="1" destOrd="0" presId="urn:microsoft.com/office/officeart/2016/7/layout/VerticalDownArrowProcess"/>
    <dgm:cxn modelId="{5A620B51-1577-4C8B-9D62-A04852286A40}" type="presOf" srcId="{8CDBCBAE-37D9-4868-A2AA-AE2D3A580019}" destId="{2D27115D-C903-E342-B186-94FCA11EE9F0}" srcOrd="0" destOrd="1" presId="urn:microsoft.com/office/officeart/2016/7/layout/VerticalDownArrowProcess"/>
    <dgm:cxn modelId="{1EDBF257-C651-3540-8380-1623C4D82E21}" type="presOf" srcId="{87CAD564-97C2-7940-987A-9EB96BC3894F}" destId="{49F51225-82A4-AF4A-9C2E-7DEA1ED6051B}" srcOrd="1"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F638AC83-0880-EA45-93B1-F78D8E1EFFFD}" srcId="{87CAD564-97C2-7940-987A-9EB96BC3894F}" destId="{8A9C2DF7-5AF6-8F41-A65E-45643F775D71}" srcOrd="0" destOrd="0" parTransId="{F0D0B6FA-888A-FF4C-8D7A-EB817EE0975D}" sibTransId="{CAB805FB-5432-744F-8B31-EFC29D053FDF}"/>
    <dgm:cxn modelId="{AB824E84-9CB2-9947-AF6D-A7FA36C0BD1E}" type="presOf" srcId="{D8D06DAD-06BA-4783-8132-E3B5F88C5E79}" destId="{9F1CD9E2-EAE8-6E41-881D-EE8F09EE4B9E}" srcOrd="1" destOrd="0" presId="urn:microsoft.com/office/officeart/2016/7/layout/VerticalDownArrowProcess"/>
    <dgm:cxn modelId="{A3FFFD8A-945E-47A9-8093-86658D5B7EB2}" srcId="{CEE26E60-CC2E-4255-9C57-F80C7F156E8E}" destId="{6BB9338D-1C8A-4653-9808-48C037E99E01}" srcOrd="6"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AA337893-326F-4F44-9577-38457D70C5A0}" srcId="{D8D06DAD-06BA-4783-8132-E3B5F88C5E79}" destId="{8CDBCBAE-37D9-4868-A2AA-AE2D3A580019}" srcOrd="1" destOrd="0" parTransId="{C1580E19-7BD3-4310-B9C9-E7F9E739E8D1}" sibTransId="{25ED21E2-0913-41DB-8EF9-C8761196DD71}"/>
    <dgm:cxn modelId="{1A229999-95E6-4F49-B6F1-465E19665978}" srcId="{D8D06DAD-06BA-4783-8132-E3B5F88C5E79}" destId="{DB4A3D09-5E2B-4E8A-9C7C-8896C58A5A3B}" srcOrd="0" destOrd="0" parTransId="{8AD45C41-6AB4-489C-B924-7E84BC9709E0}" sibTransId="{3F9C26F9-1BCD-4783-835E-6EC47E88BA10}"/>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0" destOrd="0" parTransId="{E42DFB4A-C7E4-45C9-BABD-A74FA9A5C5D8}" sibTransId="{4E350671-F22A-46DE-9468-C4270F1FCEFB}"/>
    <dgm:cxn modelId="{8F588AA8-BD02-4F36-97CB-B521AEEDB4EA}" type="presOf" srcId="{D42583D9-4D18-47C2-908F-978A42CC2511}" destId="{A790BA36-F8B2-F341-9BAD-6B6947D09FD8}" srcOrd="0" destOrd="1" presId="urn:microsoft.com/office/officeart/2016/7/layout/VerticalDownArrowProcess"/>
    <dgm:cxn modelId="{CAFAD5AD-5050-E44C-B7CC-0E85BA94ECCF}" type="presOf" srcId="{317C6F5E-6598-474A-A113-423CD2D61736}" destId="{292A7F5A-A759-C24D-A894-227D8F640A4F}" srcOrd="0" destOrd="0" presId="urn:microsoft.com/office/officeart/2016/7/layout/VerticalDownArrowProcess"/>
    <dgm:cxn modelId="{6087C9B9-ECA6-654F-A6BE-C62E81F4F9B5}" type="presOf" srcId="{AE55285E-EE71-A048-BD12-24443862061B}" destId="{64C79C89-53F2-2546-8B94-407235F6998C}" srcOrd="0" destOrd="0" presId="urn:microsoft.com/office/officeart/2016/7/layout/VerticalDownArrowProcess"/>
    <dgm:cxn modelId="{B3BFC2BA-C134-2543-9F21-0325FA438AAF}" type="presOf" srcId="{87CAD564-97C2-7940-987A-9EB96BC3894F}" destId="{EAF0B256-D433-8845-BD47-8207F0772932}" srcOrd="0" destOrd="0" presId="urn:microsoft.com/office/officeart/2016/7/layout/VerticalDownArrowProcess"/>
    <dgm:cxn modelId="{2CBBD2CA-D064-412B-B1EE-4F90E51492F0}" srcId="{E778D375-997E-354A-B64E-F443C3750BEE}" destId="{D42583D9-4D18-47C2-908F-978A42CC2511}" srcOrd="1" destOrd="0" parTransId="{AC8800F9-1307-467A-A96A-A85BFA62BE10}" sibTransId="{3C01596F-FCB3-4A6E-828E-21E71E75361C}"/>
    <dgm:cxn modelId="{017A63CD-6839-694A-8671-3D99275BD3A0}" srcId="{AE55285E-EE71-A048-BD12-24443862061B}" destId="{ECFDE6F7-7F52-1346-BCA3-83F44E173618}" srcOrd="0" destOrd="0" parTransId="{CB051736-BFEE-EF48-A073-F3815079B2AC}" sibTransId="{993CF22E-765D-FC43-B7A4-0560CD3402DE}"/>
    <dgm:cxn modelId="{55F0C0DF-7648-0840-B66B-04D85EC24EA8}" type="presOf" srcId="{9D60B54C-4800-4453-BA14-FCC30F7DC30E}" destId="{5AEA33AB-37CE-A546-A388-30B47972E7B2}" srcOrd="0" destOrd="0" presId="urn:microsoft.com/office/officeart/2016/7/layout/VerticalDownArrowProcess"/>
    <dgm:cxn modelId="{F17F22F1-2ED8-B24E-AA2D-1892A5331FE9}" type="presOf" srcId="{DB4A3D09-5E2B-4E8A-9C7C-8896C58A5A3B}" destId="{2D27115D-C903-E342-B186-94FCA11EE9F0}" srcOrd="0" destOrd="0" presId="urn:microsoft.com/office/officeart/2016/7/layout/VerticalDownArrowProcess"/>
    <dgm:cxn modelId="{D5A1E5F1-6775-2B45-9358-2EC86A7254D7}" type="presOf" srcId="{8A9C2DF7-5AF6-8F41-A65E-45643F775D71}" destId="{92B68A3E-11C1-0140-A7C1-3EA77CFA4934}"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9F48A4FC-5846-4342-AF17-D6C02D9834B0}" srcId="{CEE26E60-CC2E-4255-9C57-F80C7F156E8E}" destId="{D8D06DAD-06BA-4783-8132-E3B5F88C5E79}" srcOrd="1" destOrd="0" parTransId="{C7F56F7A-B65F-4A19-93DA-F95EC90C2E37}" sibTransId="{06C690C7-C20A-4DA4-AE83-6E8D68145C5A}"/>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6CAF873B-EFE8-FE42-8AFA-6BAF634AD718}" type="presParOf" srcId="{F5242C1A-BE95-6C48-9111-8B61CAFEBEC6}" destId="{7A792D0C-7EB1-A14B-ADDE-AC09227D17D2}" srcOrd="1" destOrd="0" presId="urn:microsoft.com/office/officeart/2016/7/layout/VerticalDownArrowProcess"/>
    <dgm:cxn modelId="{242237E2-A229-824C-8E79-60D3B69AD8F2}" type="presParOf" srcId="{F5242C1A-BE95-6C48-9111-8B61CAFEBEC6}" destId="{D64CD126-CC58-0442-A0AF-C85EE3EBF3D1}" srcOrd="2" destOrd="0" presId="urn:microsoft.com/office/officeart/2016/7/layout/VerticalDownArrowProcess"/>
    <dgm:cxn modelId="{B3477D2D-4095-474D-9639-6D3848DE118D}" type="presParOf" srcId="{D64CD126-CC58-0442-A0AF-C85EE3EBF3D1}" destId="{EAF0B256-D433-8845-BD47-8207F0772932}" srcOrd="0" destOrd="0" presId="urn:microsoft.com/office/officeart/2016/7/layout/VerticalDownArrowProcess"/>
    <dgm:cxn modelId="{7A6FA166-933C-BE42-8D4F-C18C45A991A2}" type="presParOf" srcId="{D64CD126-CC58-0442-A0AF-C85EE3EBF3D1}" destId="{49F51225-82A4-AF4A-9C2E-7DEA1ED6051B}" srcOrd="1" destOrd="0" presId="urn:microsoft.com/office/officeart/2016/7/layout/VerticalDownArrowProcess"/>
    <dgm:cxn modelId="{9B46777F-D394-C24C-8572-62BACD28194E}" type="presParOf" srcId="{D64CD126-CC58-0442-A0AF-C85EE3EBF3D1}" destId="{92B68A3E-11C1-0140-A7C1-3EA77CFA4934}" srcOrd="2" destOrd="0" presId="urn:microsoft.com/office/officeart/2016/7/layout/VerticalDownArrowProcess"/>
    <dgm:cxn modelId="{8653EDAD-331E-C54E-B404-4FBEEE82302C}" type="presParOf" srcId="{F5242C1A-BE95-6C48-9111-8B61CAFEBEC6}" destId="{290D89DD-5BE5-A14D-8A84-51AAF7CB4BD9}" srcOrd="3" destOrd="0" presId="urn:microsoft.com/office/officeart/2016/7/layout/VerticalDownArrowProcess"/>
    <dgm:cxn modelId="{6C0D6C73-795D-EA4A-A674-CAF2C93B7960}" type="presParOf" srcId="{F5242C1A-BE95-6C48-9111-8B61CAFEBEC6}" destId="{149270F9-5574-B84D-98FC-8C02A4996964}" srcOrd="4"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66C6CB25-4075-7E4F-9C4A-12F07E78E0EB}" type="presParOf" srcId="{F5242C1A-BE95-6C48-9111-8B61CAFEBEC6}" destId="{0CE7E761-A35D-5B4E-8B7B-AD42FF1AA25D}" srcOrd="5" destOrd="0" presId="urn:microsoft.com/office/officeart/2016/7/layout/VerticalDownArrowProcess"/>
    <dgm:cxn modelId="{2042A983-CB71-8947-9042-6D5AD7D76605}" type="presParOf" srcId="{F5242C1A-BE95-6C48-9111-8B61CAFEBEC6}" destId="{02925326-BD80-D341-B9FF-2D410AE1ED5A}" srcOrd="6" destOrd="0" presId="urn:microsoft.com/office/officeart/2016/7/layout/VerticalDownArrowProcess"/>
    <dgm:cxn modelId="{0254342A-2D17-DB49-A511-281A04C38547}" type="presParOf" srcId="{02925326-BD80-D341-B9FF-2D410AE1ED5A}" destId="{769209B7-881F-644C-B9B9-BCA1C299A6A7}" srcOrd="0" destOrd="0" presId="urn:microsoft.com/office/officeart/2016/7/layout/VerticalDownArrowProcess"/>
    <dgm:cxn modelId="{29A08970-E00A-F045-8A1E-094180BB2BA1}" type="presParOf" srcId="{02925326-BD80-D341-B9FF-2D410AE1ED5A}" destId="{25693483-39B2-7043-8561-CE78996362DE}" srcOrd="1" destOrd="0" presId="urn:microsoft.com/office/officeart/2016/7/layout/VerticalDownArrowProcess"/>
    <dgm:cxn modelId="{2B4E68E6-D77B-9D4B-810C-C1E8EF34B13E}" type="presParOf" srcId="{02925326-BD80-D341-B9FF-2D410AE1ED5A}" destId="{A790BA36-F8B2-F341-9BAD-6B6947D09FD8}" srcOrd="2" destOrd="0" presId="urn:microsoft.com/office/officeart/2016/7/layout/VerticalDownArrowProcess"/>
    <dgm:cxn modelId="{304A96C3-BA5B-7642-A358-D3F7C257152A}" type="presParOf" srcId="{F5242C1A-BE95-6C48-9111-8B61CAFEBEC6}" destId="{4C45EAEC-1086-1949-A6C4-560E7C853EE9}" srcOrd="7" destOrd="0" presId="urn:microsoft.com/office/officeart/2016/7/layout/VerticalDownArrowProcess"/>
    <dgm:cxn modelId="{EF1079D9-1846-0D4F-B7AB-9329C0C97725}" type="presParOf" srcId="{F5242C1A-BE95-6C48-9111-8B61CAFEBEC6}" destId="{48DD16BB-DECD-2E44-9F20-4FD37643FF41}" srcOrd="8"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0D333E0B-2FCF-184C-BB6F-1306F12DCF05}" type="presParOf" srcId="{F5242C1A-BE95-6C48-9111-8B61CAFEBEC6}" destId="{CE52804D-1251-984D-9F55-FC55010DB8BE}" srcOrd="9" destOrd="0" presId="urn:microsoft.com/office/officeart/2016/7/layout/VerticalDownArrowProcess"/>
    <dgm:cxn modelId="{AB3AB732-D053-304C-9834-CF26C27B12F5}" type="presParOf" srcId="{F5242C1A-BE95-6C48-9111-8B61CAFEBEC6}" destId="{68B179ED-F828-6F4B-A263-562CC7F5FEA2}" srcOrd="10" destOrd="0" presId="urn:microsoft.com/office/officeart/2016/7/layout/VerticalDownArrowProcess"/>
    <dgm:cxn modelId="{EA7584C9-4566-8346-BA6F-A94AF60FD794}" type="presParOf" srcId="{68B179ED-F828-6F4B-A263-562CC7F5FEA2}" destId="{4140D2A5-67F4-3940-9DA2-3C3EF7CCAC09}" srcOrd="0" destOrd="0" presId="urn:microsoft.com/office/officeart/2016/7/layout/VerticalDownArrowProcess"/>
    <dgm:cxn modelId="{7D1F3CF6-148E-534B-882D-8EF313BDA51B}" type="presParOf" srcId="{68B179ED-F828-6F4B-A263-562CC7F5FEA2}" destId="{9F1CD9E2-EAE8-6E41-881D-EE8F09EE4B9E}" srcOrd="1" destOrd="0" presId="urn:microsoft.com/office/officeart/2016/7/layout/VerticalDownArrowProcess"/>
    <dgm:cxn modelId="{8F475C8C-386A-364C-A030-74EA50D817B3}" type="presParOf" srcId="{68B179ED-F828-6F4B-A263-562CC7F5FEA2}" destId="{2D27115D-C903-E342-B186-94FCA11EE9F0}" srcOrd="2" destOrd="0" presId="urn:microsoft.com/office/officeart/2016/7/layout/VerticalDownArrowProcess"/>
    <dgm:cxn modelId="{CD11767A-4123-1F46-BC15-9E45235246F8}" type="presParOf" srcId="{F5242C1A-BE95-6C48-9111-8B61CAFEBEC6}" destId="{013F756A-F2BF-D749-B2AA-0DC53628D17D}" srcOrd="11" destOrd="0" presId="urn:microsoft.com/office/officeart/2016/7/layout/VerticalDownArrowProcess"/>
    <dgm:cxn modelId="{FB9A58FE-FE5C-8247-A878-1D72F54149E4}" type="presParOf" srcId="{F5242C1A-BE95-6C48-9111-8B61CAFEBEC6}" destId="{17AE0481-C20E-E443-82C8-A74A3C967773}" srcOrd="12"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547724" y="-12"/>
          <a:ext cx="3883827" cy="4753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1397323" y="807105"/>
          <a:ext cx="3883827" cy="47530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1" kern="1200"/>
            <a:t>Upcoming Practice Plus webinar – </a:t>
          </a:r>
        </a:p>
        <a:p>
          <a:pPr marL="0" lvl="0" indent="0" algn="ctr" defTabSz="889000">
            <a:lnSpc>
              <a:spcPct val="100000"/>
            </a:lnSpc>
            <a:spcBef>
              <a:spcPct val="0"/>
            </a:spcBef>
            <a:spcAft>
              <a:spcPct val="35000"/>
            </a:spcAft>
            <a:buNone/>
          </a:pPr>
          <a:r>
            <a:rPr lang="en-GB" sz="2000" b="1" kern="1200"/>
            <a:t>Demystifying Research in Primary Care </a:t>
          </a:r>
        </a:p>
        <a:p>
          <a:pPr marL="0" lvl="0" indent="0" algn="ctr" defTabSz="889000">
            <a:lnSpc>
              <a:spcPct val="100000"/>
            </a:lnSpc>
            <a:spcBef>
              <a:spcPct val="0"/>
            </a:spcBef>
            <a:spcAft>
              <a:spcPct val="35000"/>
            </a:spcAft>
            <a:buNone/>
          </a:pPr>
          <a:r>
            <a:rPr lang="en-GB" sz="2000" b="1" kern="1200"/>
            <a:t> </a:t>
          </a:r>
          <a:r>
            <a:rPr lang="en-GB" sz="2000" b="1" kern="1200">
              <a:hlinkClick xmlns:r="http://schemas.openxmlformats.org/officeDocument/2006/relationships" r:id="rId1"/>
            </a:rPr>
            <a:t>Wed 16th October, 1pm - 2pm</a:t>
          </a:r>
          <a:r>
            <a:rPr lang="en-GB" sz="2000" b="1" kern="1200"/>
            <a:t> </a:t>
          </a:r>
          <a:endParaRPr lang="en-US" sz="2000" b="1" kern="1200"/>
        </a:p>
      </dsp:txBody>
      <dsp:txXfrm>
        <a:off x="1511076" y="920858"/>
        <a:ext cx="3656321" cy="4525497"/>
      </dsp:txXfrm>
    </dsp:sp>
    <dsp:sp modelId="{0FB1AF7F-D52E-49B6-82F6-04EEDE785A74}">
      <dsp:nvSpPr>
        <dsp:cNvPr id="0" name=""/>
        <dsp:cNvSpPr/>
      </dsp:nvSpPr>
      <dsp:spPr>
        <a:xfrm>
          <a:off x="6506736" y="6092"/>
          <a:ext cx="3883827" cy="4753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295F0-86C6-4DF2-B77B-818586D7B14C}">
      <dsp:nvSpPr>
        <dsp:cNvPr id="0" name=""/>
        <dsp:cNvSpPr/>
      </dsp:nvSpPr>
      <dsp:spPr>
        <a:xfrm>
          <a:off x="7356334" y="813210"/>
          <a:ext cx="3883827" cy="47530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Social prescribing webinars</a:t>
          </a:r>
        </a:p>
        <a:p>
          <a:pPr marL="0" lvl="0" indent="0" algn="ctr" defTabSz="889000">
            <a:lnSpc>
              <a:spcPct val="90000"/>
            </a:lnSpc>
            <a:spcBef>
              <a:spcPct val="0"/>
            </a:spcBef>
            <a:spcAft>
              <a:spcPct val="35000"/>
            </a:spcAft>
            <a:buNone/>
          </a:pPr>
          <a:r>
            <a:rPr lang="en-US" sz="2000" b="1" kern="1200"/>
            <a:t>__</a:t>
          </a:r>
        </a:p>
        <a:p>
          <a:pPr marL="0" lvl="0" indent="0" algn="ctr" defTabSz="889000">
            <a:lnSpc>
              <a:spcPct val="90000"/>
            </a:lnSpc>
            <a:spcBef>
              <a:spcPct val="0"/>
            </a:spcBef>
            <a:spcAft>
              <a:spcPct val="35000"/>
            </a:spcAft>
            <a:buNone/>
          </a:pPr>
          <a:r>
            <a:rPr lang="en-GB" sz="2000" b="1" kern="1200">
              <a:hlinkClick xmlns:r="http://schemas.openxmlformats.org/officeDocument/2006/relationships" r:id="rId2"/>
            </a:rPr>
            <a:t>To view recordings and register for remaining sessions click here</a:t>
          </a:r>
          <a:endParaRPr lang="en-US" sz="2000" b="1" kern="1200"/>
        </a:p>
      </dsp:txBody>
      <dsp:txXfrm>
        <a:off x="7470087" y="926963"/>
        <a:ext cx="3656321" cy="4525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3339236" y="-12"/>
          <a:ext cx="3883827" cy="4753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4188835" y="807105"/>
          <a:ext cx="3883827" cy="47530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1" kern="1200"/>
            <a:t>Prescribing Mastery webinars</a:t>
          </a:r>
        </a:p>
        <a:p>
          <a:pPr marL="0" lvl="0" indent="0" algn="ctr" defTabSz="889000">
            <a:lnSpc>
              <a:spcPct val="100000"/>
            </a:lnSpc>
            <a:spcBef>
              <a:spcPct val="0"/>
            </a:spcBef>
            <a:spcAft>
              <a:spcPct val="35000"/>
            </a:spcAft>
            <a:buNone/>
          </a:pPr>
          <a:r>
            <a:rPr lang="en-GB" sz="2000" b="1" kern="1200"/>
            <a:t> – </a:t>
          </a:r>
        </a:p>
        <a:p>
          <a:pPr marL="0" lvl="0" indent="0" algn="ctr" defTabSz="889000">
            <a:lnSpc>
              <a:spcPct val="100000"/>
            </a:lnSpc>
            <a:spcBef>
              <a:spcPct val="0"/>
            </a:spcBef>
            <a:spcAft>
              <a:spcPct val="35000"/>
            </a:spcAft>
            <a:buNone/>
          </a:pPr>
          <a:r>
            <a:rPr lang="en-GB" sz="2000" b="1" kern="1200">
              <a:hlinkClick xmlns:r="http://schemas.openxmlformats.org/officeDocument/2006/relationships" r:id="rId1"/>
            </a:rPr>
            <a:t>click here to find out more</a:t>
          </a:r>
          <a:r>
            <a:rPr lang="en-GB" sz="2000" b="1" kern="1200"/>
            <a:t> </a:t>
          </a:r>
          <a:endParaRPr lang="en-US" sz="2000" b="1" kern="1200"/>
        </a:p>
      </dsp:txBody>
      <dsp:txXfrm>
        <a:off x="4302588" y="920858"/>
        <a:ext cx="3656321" cy="4525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3291905" y="6092"/>
          <a:ext cx="3883827" cy="47530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4141504" y="813210"/>
          <a:ext cx="3883827" cy="47530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a:t>MSATS</a:t>
          </a:r>
        </a:p>
        <a:p>
          <a:pPr marL="0" lvl="0" indent="0" algn="ctr" defTabSz="889000">
            <a:lnSpc>
              <a:spcPct val="100000"/>
            </a:lnSpc>
            <a:spcBef>
              <a:spcPct val="0"/>
            </a:spcBef>
            <a:spcAft>
              <a:spcPct val="35000"/>
            </a:spcAft>
            <a:buNone/>
          </a:pPr>
          <a:r>
            <a:rPr lang="en-US" sz="2000" b="1" kern="1200"/>
            <a:t>Safe use of DOACs</a:t>
          </a:r>
        </a:p>
        <a:p>
          <a:pPr marL="0" lvl="0" indent="0" algn="ctr" defTabSz="889000">
            <a:lnSpc>
              <a:spcPct val="100000"/>
            </a:lnSpc>
            <a:spcBef>
              <a:spcPct val="0"/>
            </a:spcBef>
            <a:spcAft>
              <a:spcPct val="35000"/>
            </a:spcAft>
            <a:buNone/>
          </a:pPr>
          <a:r>
            <a:rPr lang="en-US" sz="2000" b="1" kern="1200"/>
            <a:t>30</a:t>
          </a:r>
          <a:r>
            <a:rPr lang="en-US" sz="2000" b="1" kern="1200" baseline="30000"/>
            <a:t>TH</a:t>
          </a:r>
          <a:r>
            <a:rPr lang="en-US" sz="2000" b="1" kern="1200"/>
            <a:t> October</a:t>
          </a:r>
        </a:p>
        <a:p>
          <a:pPr marL="0" lvl="0" indent="0" algn="ctr" defTabSz="889000">
            <a:lnSpc>
              <a:spcPct val="100000"/>
            </a:lnSpc>
            <a:spcBef>
              <a:spcPct val="0"/>
            </a:spcBef>
            <a:spcAft>
              <a:spcPct val="35000"/>
            </a:spcAft>
            <a:buNone/>
          </a:pPr>
          <a:r>
            <a:rPr lang="en-US" sz="2000" b="1" kern="1200"/>
            <a:t>12:30-14:00</a:t>
          </a:r>
        </a:p>
        <a:p>
          <a:pPr marL="0" lvl="0" indent="0" algn="ctr" defTabSz="889000">
            <a:lnSpc>
              <a:spcPct val="100000"/>
            </a:lnSpc>
            <a:spcBef>
              <a:spcPct val="0"/>
            </a:spcBef>
            <a:spcAft>
              <a:spcPct val="35000"/>
            </a:spcAft>
            <a:buNone/>
          </a:pPr>
          <a:r>
            <a:rPr lang="en-GB" sz="2000" kern="1200">
              <a:hlinkClick xmlns:r="http://schemas.openxmlformats.org/officeDocument/2006/relationships" r:id="rId1"/>
            </a:rPr>
            <a:t>Register here</a:t>
          </a:r>
          <a:endParaRPr lang="en-US" sz="2000" b="1" kern="1200"/>
        </a:p>
      </dsp:txBody>
      <dsp:txXfrm>
        <a:off x="4255257" y="926963"/>
        <a:ext cx="3656321" cy="4525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5245320"/>
          <a:ext cx="2760279" cy="55284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Check out</a:t>
          </a:r>
        </a:p>
      </dsp:txBody>
      <dsp:txXfrm>
        <a:off x="0" y="5245320"/>
        <a:ext cx="2760279" cy="552844"/>
      </dsp:txXfrm>
    </dsp:sp>
    <dsp:sp modelId="{66FD7679-3CA4-44FD-83A0-91767D6D48AF}">
      <dsp:nvSpPr>
        <dsp:cNvPr id="0" name=""/>
        <dsp:cNvSpPr/>
      </dsp:nvSpPr>
      <dsp:spPr>
        <a:xfrm>
          <a:off x="2760279" y="5245320"/>
          <a:ext cx="8280838" cy="55284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US" sz="1600" kern="1200">
              <a:latin typeface="+mn-lt"/>
              <a:cs typeface="Arial"/>
            </a:rPr>
            <a:t>Check out learning opportunities (all of which are free to attend</a:t>
          </a:r>
          <a:r>
            <a:rPr lang="en-US" sz="1400" kern="1200">
              <a:latin typeface="+mn-lt"/>
              <a:cs typeface="Arial"/>
            </a:rPr>
            <a:t>)</a:t>
          </a:r>
          <a:endParaRPr lang="en-GB" sz="1400" kern="1200">
            <a:cs typeface="Arial"/>
          </a:endParaRPr>
        </a:p>
      </dsp:txBody>
      <dsp:txXfrm>
        <a:off x="2760279" y="5245320"/>
        <a:ext cx="8280838" cy="552844"/>
      </dsp:txXfrm>
    </dsp:sp>
    <dsp:sp modelId="{49F51225-82A4-AF4A-9C2E-7DEA1ED6051B}">
      <dsp:nvSpPr>
        <dsp:cNvPr id="0" name=""/>
        <dsp:cNvSpPr/>
      </dsp:nvSpPr>
      <dsp:spPr>
        <a:xfrm rot="10800000">
          <a:off x="0" y="4403338"/>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4403338"/>
        <a:ext cx="2760279" cy="552678"/>
      </dsp:txXfrm>
    </dsp:sp>
    <dsp:sp modelId="{92B68A3E-11C1-0140-A7C1-3EA77CFA4934}">
      <dsp:nvSpPr>
        <dsp:cNvPr id="0" name=""/>
        <dsp:cNvSpPr/>
      </dsp:nvSpPr>
      <dsp:spPr>
        <a:xfrm>
          <a:off x="2760279" y="4403338"/>
          <a:ext cx="8280838" cy="5526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Familiarise yourself  with </a:t>
          </a:r>
          <a:r>
            <a:rPr lang="en-GB" sz="1400" kern="1200">
              <a:solidFill>
                <a:srgbClr val="0E0E0E"/>
              </a:solidFill>
              <a:latin typeface="+mn-lt"/>
              <a:ea typeface="Calibri"/>
              <a:cs typeface="Calibri"/>
            </a:rPr>
            <a:t>CKD guideline updates and the </a:t>
          </a:r>
          <a:r>
            <a:rPr lang="en-GB" sz="1400" kern="1200" err="1">
              <a:solidFill>
                <a:srgbClr val="0E0E0E"/>
              </a:solidFill>
              <a:latin typeface="+mn-lt"/>
              <a:ea typeface="Calibri"/>
              <a:cs typeface="Calibri"/>
            </a:rPr>
            <a:t>finerenone</a:t>
          </a:r>
          <a:r>
            <a:rPr lang="en-GB" sz="1400" kern="1200">
              <a:solidFill>
                <a:srgbClr val="0E0E0E"/>
              </a:solidFill>
              <a:latin typeface="+mn-lt"/>
              <a:ea typeface="Calibri"/>
              <a:cs typeface="Calibri"/>
            </a:rPr>
            <a:t> </a:t>
          </a:r>
          <a:r>
            <a:rPr kumimoji="0" lang="en-GB" sz="1400" b="0" i="0" u="none" strike="noStrike" kern="1200" cap="none" spc="0" normalizeH="0" baseline="0" noProof="0">
              <a:ln>
                <a:noFill/>
              </a:ln>
              <a:solidFill>
                <a:srgbClr val="0070C0"/>
              </a:solidFill>
              <a:effectLst/>
              <a:uLnTx/>
              <a:uFillTx/>
              <a:latin typeface="+mn-lt"/>
              <a:cs typeface="Arial"/>
              <a:hlinkClick xmlns:r="http://schemas.openxmlformats.org/officeDocument/2006/relationships" r:id="rId1">
                <a:extLst>
                  <a:ext uri="{A12FA001-AC4F-418D-AE19-62706E023703}">
                    <ahyp:hlinkClr xmlns:ahyp="http://schemas.microsoft.com/office/drawing/2018/hyperlinkcolor" val="tx"/>
                  </a:ext>
                </a:extLst>
              </a:hlinkClick>
            </a:rPr>
            <a:t>SCP</a:t>
          </a:r>
          <a:endParaRPr lang="en-GB" sz="1400" b="0" kern="1200">
            <a:latin typeface="+mn-lt"/>
            <a:cs typeface="Arial"/>
          </a:endParaRPr>
        </a:p>
      </dsp:txBody>
      <dsp:txXfrm>
        <a:off x="2760279" y="4403338"/>
        <a:ext cx="8280838" cy="552678"/>
      </dsp:txXfrm>
    </dsp:sp>
    <dsp:sp modelId="{95F59476-9537-4243-872B-4549B81E2905}">
      <dsp:nvSpPr>
        <dsp:cNvPr id="0" name=""/>
        <dsp:cNvSpPr/>
      </dsp:nvSpPr>
      <dsp:spPr>
        <a:xfrm rot="10800000">
          <a:off x="0" y="3561356"/>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Register</a:t>
          </a:r>
          <a:endParaRPr lang="en-US" sz="1600" b="1" u="none" kern="1200">
            <a:solidFill>
              <a:schemeClr val="bg1"/>
            </a:solidFill>
            <a:latin typeface="+mn-lt"/>
            <a:ea typeface="+mn-ea"/>
            <a:cs typeface="Arial"/>
          </a:endParaRPr>
        </a:p>
      </dsp:txBody>
      <dsp:txXfrm rot="-10800000">
        <a:off x="0" y="3561356"/>
        <a:ext cx="2760279" cy="552678"/>
      </dsp:txXfrm>
    </dsp:sp>
    <dsp:sp modelId="{23AD4E33-B04B-B040-BFFB-E3E0CE26D3D7}">
      <dsp:nvSpPr>
        <dsp:cNvPr id="0" name=""/>
        <dsp:cNvSpPr/>
      </dsp:nvSpPr>
      <dsp:spPr>
        <a:xfrm>
          <a:off x="2760279" y="3561356"/>
          <a:ext cx="8280838" cy="5526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Register with SPS to review live </a:t>
          </a:r>
          <a:r>
            <a:rPr lang="en-GB" sz="1400" kern="1200">
              <a:latin typeface="+mn-lt"/>
              <a:cs typeface="Arial"/>
              <a:hlinkClick xmlns:r="http://schemas.openxmlformats.org/officeDocument/2006/relationships" r:id="rId2"/>
            </a:rPr>
            <a:t>Medicines Supply Tool </a:t>
          </a:r>
          <a:endParaRPr lang="en-GB" sz="1400" kern="1200"/>
        </a:p>
      </dsp:txBody>
      <dsp:txXfrm>
        <a:off x="2760279" y="3561356"/>
        <a:ext cx="8280838" cy="552678"/>
      </dsp:txXfrm>
    </dsp:sp>
    <dsp:sp modelId="{25693483-39B2-7043-8561-CE78996362DE}">
      <dsp:nvSpPr>
        <dsp:cNvPr id="0" name=""/>
        <dsp:cNvSpPr/>
      </dsp:nvSpPr>
      <dsp:spPr>
        <a:xfrm rot="10800000">
          <a:off x="0" y="2719375"/>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Consider</a:t>
          </a:r>
        </a:p>
      </dsp:txBody>
      <dsp:txXfrm rot="-10800000">
        <a:off x="0" y="2719375"/>
        <a:ext cx="2760279" cy="552678"/>
      </dsp:txXfrm>
    </dsp:sp>
    <dsp:sp modelId="{A790BA36-F8B2-F341-9BAD-6B6947D09FD8}">
      <dsp:nvSpPr>
        <dsp:cNvPr id="0" name=""/>
        <dsp:cNvSpPr/>
      </dsp:nvSpPr>
      <dsp:spPr>
        <a:xfrm>
          <a:off x="2760279" y="2719375"/>
          <a:ext cx="8280838" cy="5526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rtl="0">
            <a:lnSpc>
              <a:spcPct val="90000"/>
            </a:lnSpc>
            <a:spcBef>
              <a:spcPct val="0"/>
            </a:spcBef>
            <a:spcAft>
              <a:spcPct val="35000"/>
            </a:spcAft>
            <a:buNone/>
          </a:pPr>
          <a:r>
            <a:rPr lang="en-GB" sz="1600" kern="1200">
              <a:latin typeface="Arial"/>
              <a:cs typeface="Arial"/>
            </a:rPr>
            <a:t> </a:t>
          </a:r>
          <a:endParaRPr lang="en-GB" sz="1600" kern="1200">
            <a:latin typeface="+mn-lt"/>
          </a:endParaRPr>
        </a:p>
        <a:p>
          <a:pPr marL="0" lvl="0" indent="0" algn="l" defTabSz="622300" rtl="0">
            <a:lnSpc>
              <a:spcPct val="90000"/>
            </a:lnSpc>
            <a:spcBef>
              <a:spcPct val="0"/>
            </a:spcBef>
            <a:spcAft>
              <a:spcPct val="35000"/>
            </a:spcAft>
            <a:buNone/>
          </a:pPr>
          <a:r>
            <a:rPr lang="en-GB" sz="1400" kern="1200">
              <a:solidFill>
                <a:srgbClr val="000000"/>
              </a:solidFill>
              <a:latin typeface="Calibri" panose="020F0502020204030204" pitchFamily="34" charset="0"/>
              <a:ea typeface="Calibri" panose="020F0502020204030204" pitchFamily="34" charset="0"/>
              <a:cs typeface="Calibri" panose="020F0502020204030204" pitchFamily="34" charset="0"/>
            </a:rPr>
            <a:t>switching patients currently prescribed Salazopyrin EN</a:t>
          </a:r>
          <a:r>
            <a:rPr lang="en-GB" sz="14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 to sulfasalazine GR /EC</a:t>
          </a:r>
          <a:endParaRPr lang="en-GB" sz="1400" kern="1200">
            <a:solidFill>
              <a:srgbClr val="000000"/>
            </a:solidFill>
            <a:latin typeface="Calibri" panose="020F0502020204030204" pitchFamily="34" charset="0"/>
            <a:ea typeface="Calibri" panose="020F0502020204030204" pitchFamily="34" charset="0"/>
            <a:cs typeface="Calibri" panose="020F0502020204030204" pitchFamily="34" charset="0"/>
          </a:endParaRPr>
        </a:p>
      </dsp:txBody>
      <dsp:txXfrm>
        <a:off x="2760279" y="2719375"/>
        <a:ext cx="8280838" cy="552678"/>
      </dsp:txXfrm>
    </dsp:sp>
    <dsp:sp modelId="{0B6F2D48-F934-C341-A5E3-5DA44594009E}">
      <dsp:nvSpPr>
        <dsp:cNvPr id="0" name=""/>
        <dsp:cNvSpPr/>
      </dsp:nvSpPr>
      <dsp:spPr>
        <a:xfrm rot="10800000">
          <a:off x="0" y="1877393"/>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Start</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1877393"/>
        <a:ext cx="2760279" cy="552678"/>
      </dsp:txXfrm>
    </dsp:sp>
    <dsp:sp modelId="{292A7F5A-A759-C24D-A894-227D8F640A4F}">
      <dsp:nvSpPr>
        <dsp:cNvPr id="0" name=""/>
        <dsp:cNvSpPr/>
      </dsp:nvSpPr>
      <dsp:spPr>
        <a:xfrm>
          <a:off x="2760279" y="1877393"/>
          <a:ext cx="8280838" cy="55267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Calibri" panose="020F0502020204030204" pitchFamily="34" charset="0"/>
              <a:ea typeface="Calibri" panose="020F0502020204030204" pitchFamily="34" charset="0"/>
              <a:cs typeface="Calibri" panose="020F0502020204030204" pitchFamily="34" charset="0"/>
            </a:rPr>
            <a:t>new patients on DOACs in line with latest advice; further guidance on switches may be issued in due course</a:t>
          </a:r>
          <a:endParaRPr lang="en-GB" sz="1600" b="0" kern="1200"/>
        </a:p>
      </dsp:txBody>
      <dsp:txXfrm>
        <a:off x="2760279" y="1877393"/>
        <a:ext cx="8280838" cy="552678"/>
      </dsp:txXfrm>
    </dsp:sp>
    <dsp:sp modelId="{9F1CD9E2-EAE8-6E41-881D-EE8F09EE4B9E}">
      <dsp:nvSpPr>
        <dsp:cNvPr id="0" name=""/>
        <dsp:cNvSpPr/>
      </dsp:nvSpPr>
      <dsp:spPr>
        <a:xfrm rot="10800000">
          <a:off x="0" y="1019647"/>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Note &amp; follow</a:t>
          </a:r>
        </a:p>
      </dsp:txBody>
      <dsp:txXfrm rot="-10800000">
        <a:off x="0" y="1019647"/>
        <a:ext cx="2760279" cy="552678"/>
      </dsp:txXfrm>
    </dsp:sp>
    <dsp:sp modelId="{2D27115D-C903-E342-B186-94FCA11EE9F0}">
      <dsp:nvSpPr>
        <dsp:cNvPr id="0" name=""/>
        <dsp:cNvSpPr/>
      </dsp:nvSpPr>
      <dsp:spPr>
        <a:xfrm>
          <a:off x="2760279" y="988469"/>
          <a:ext cx="8280838" cy="67478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100000"/>
            </a:lnSpc>
            <a:spcBef>
              <a:spcPct val="0"/>
            </a:spcBef>
            <a:spcAft>
              <a:spcPts val="0"/>
            </a:spcAft>
            <a:buNone/>
          </a:pPr>
          <a:endParaRPr lang="en-US" sz="1600" u="none" kern="1200">
            <a:solidFill>
              <a:prstClr val="black"/>
            </a:solidFill>
            <a:latin typeface="Calibri" panose="020F0502020204030204"/>
            <a:ea typeface="+mn-ea"/>
            <a:cs typeface="Arial"/>
          </a:endParaRPr>
        </a:p>
        <a:p>
          <a:pPr marL="0" lvl="0" indent="0" algn="l" defTabSz="711200" rtl="0">
            <a:lnSpc>
              <a:spcPct val="100000"/>
            </a:lnSpc>
            <a:spcBef>
              <a:spcPct val="0"/>
            </a:spcBef>
            <a:spcAft>
              <a:spcPts val="0"/>
            </a:spcAft>
            <a:buNone/>
          </a:pPr>
          <a:r>
            <a:rPr lang="en-US" sz="1600" kern="1200">
              <a:solidFill>
                <a:schemeClr val="tx1"/>
              </a:solidFill>
              <a:latin typeface="+mn-lt"/>
              <a:cs typeface="Arial"/>
            </a:rPr>
            <a:t> Updates to the cardiovascular (chapter 2) formulary section</a:t>
          </a:r>
          <a:endParaRPr lang="en-US" u="none" kern="1200">
            <a:latin typeface="+mn-lt"/>
            <a:ea typeface="+mn-lt"/>
            <a:cs typeface="Arial"/>
          </a:endParaRPr>
        </a:p>
      </dsp:txBody>
      <dsp:txXfrm>
        <a:off x="2760279" y="988469"/>
        <a:ext cx="8280838" cy="674781"/>
      </dsp:txXfrm>
    </dsp:sp>
    <dsp:sp modelId="{11D4CD16-9CA7-B741-9BAC-84DBBC599A84}">
      <dsp:nvSpPr>
        <dsp:cNvPr id="0" name=""/>
        <dsp:cNvSpPr/>
      </dsp:nvSpPr>
      <dsp:spPr>
        <a:xfrm rot="10800000">
          <a:off x="-19252" y="132378"/>
          <a:ext cx="2760279" cy="85027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132378"/>
        <a:ext cx="2760279" cy="552678"/>
      </dsp:txXfrm>
    </dsp:sp>
    <dsp:sp modelId="{85C7EF09-B132-534D-8A31-A352C8FBF746}">
      <dsp:nvSpPr>
        <dsp:cNvPr id="0" name=""/>
        <dsp:cNvSpPr/>
      </dsp:nvSpPr>
      <dsp:spPr>
        <a:xfrm>
          <a:off x="2702520" y="683"/>
          <a:ext cx="8357850" cy="81606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03200" rIns="167975" bIns="203200" numCol="1" spcCol="1270" anchor="ctr" anchorCtr="0">
          <a:noAutofit/>
        </a:bodyPr>
        <a:lstStyle/>
        <a:p>
          <a:pPr marL="0" lvl="0" indent="0" algn="l" defTabSz="711200">
            <a:lnSpc>
              <a:spcPct val="90000"/>
            </a:lnSpc>
            <a:spcBef>
              <a:spcPct val="0"/>
            </a:spcBef>
            <a:spcAft>
              <a:spcPct val="35000"/>
            </a:spcAft>
            <a:buNone/>
          </a:pPr>
          <a:r>
            <a:rPr lang="en-US" sz="1600" kern="1200"/>
            <a:t>Add any</a:t>
          </a:r>
          <a:r>
            <a:rPr lang="en-US" sz="1600" kern="1200">
              <a:solidFill>
                <a:srgbClr val="FF0000"/>
              </a:solidFill>
            </a:rPr>
            <a:t> </a:t>
          </a:r>
          <a:r>
            <a:rPr lang="en-US" sz="1600" b="1" kern="1200">
              <a:solidFill>
                <a:srgbClr val="FF0000"/>
              </a:solidFill>
            </a:rPr>
            <a:t>RED </a:t>
          </a:r>
          <a:r>
            <a:rPr lang="en-US" sz="1600" kern="1200"/>
            <a:t>medicines prescribed by hospital as ‘hospital only medicines’ – not on repeat. Please share with colleagues to refer to </a:t>
          </a:r>
          <a:r>
            <a:rPr lang="en-US" sz="1600" kern="1200">
              <a:hlinkClick xmlns:r="http://schemas.openxmlformats.org/officeDocument/2006/relationships" r:id="rId3"/>
            </a:rPr>
            <a:t>SY ICB </a:t>
          </a:r>
          <a:r>
            <a:rPr lang="en-US" sz="1600" kern="1200"/>
            <a:t>and </a:t>
          </a:r>
          <a:r>
            <a:rPr lang="en-US" sz="1600" kern="1200">
              <a:hlinkClick xmlns:r="http://schemas.openxmlformats.org/officeDocument/2006/relationships" r:id="rId4"/>
            </a:rPr>
            <a:t>Sheffield’s TLDL </a:t>
          </a:r>
          <a:r>
            <a:rPr lang="en-US" sz="1600" kern="1200"/>
            <a:t>until the unification process is complete</a:t>
          </a:r>
          <a:r>
            <a:rPr lang="en-US" sz="1400" kern="1200"/>
            <a:t>.</a:t>
          </a:r>
        </a:p>
      </dsp:txBody>
      <dsp:txXfrm>
        <a:off x="2702520" y="683"/>
        <a:ext cx="8357850" cy="816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17</a:t>
            </a:fld>
            <a:endParaRPr lang="en-GB"/>
          </a:p>
        </p:txBody>
      </p:sp>
    </p:spTree>
    <p:extLst>
      <p:ext uri="{BB962C8B-B14F-4D97-AF65-F5344CB8AC3E}">
        <p14:creationId xmlns:p14="http://schemas.microsoft.com/office/powerpoint/2010/main" val="128512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18</a:t>
            </a:fld>
            <a:endParaRPr lang="en-GB"/>
          </a:p>
        </p:txBody>
      </p:sp>
    </p:spTree>
    <p:extLst>
      <p:ext uri="{BB962C8B-B14F-4D97-AF65-F5344CB8AC3E}">
        <p14:creationId xmlns:p14="http://schemas.microsoft.com/office/powerpoint/2010/main" val="151097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19</a:t>
            </a:fld>
            <a:endParaRPr lang="en-GB"/>
          </a:p>
        </p:txBody>
      </p:sp>
    </p:spTree>
    <p:extLst>
      <p:ext uri="{BB962C8B-B14F-4D97-AF65-F5344CB8AC3E}">
        <p14:creationId xmlns:p14="http://schemas.microsoft.com/office/powerpoint/2010/main" val="332522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It’s green for acute if clinician wishes to prescribe; but secondary care are aware that we are still waiting for approval of supporting information and PIL.</a:t>
            </a:r>
          </a:p>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8</a:t>
            </a:fld>
            <a:endParaRPr lang="en-GB"/>
          </a:p>
        </p:txBody>
      </p:sp>
    </p:spTree>
    <p:extLst>
      <p:ext uri="{BB962C8B-B14F-4D97-AF65-F5344CB8AC3E}">
        <p14:creationId xmlns:p14="http://schemas.microsoft.com/office/powerpoint/2010/main" val="71644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From a </a:t>
            </a:r>
            <a:r>
              <a:rPr lang="en-GB" sz="1200" err="1">
                <a:effectLst/>
                <a:latin typeface="Arial" panose="020B0604020202020204" pitchFamily="34" charset="0"/>
                <a:ea typeface="Calibri" panose="020F0502020204030204" pitchFamily="34" charset="0"/>
                <a:cs typeface="Arial" panose="020B0604020202020204" pitchFamily="34" charset="0"/>
              </a:rPr>
              <a:t>SystmOne</a:t>
            </a:r>
            <a:r>
              <a:rPr lang="en-GB" sz="1200">
                <a:effectLst/>
                <a:latin typeface="Arial" panose="020B0604020202020204" pitchFamily="34" charset="0"/>
                <a:ea typeface="Calibri" panose="020F0502020204030204" pitchFamily="34" charset="0"/>
                <a:cs typeface="Arial" panose="020B0604020202020204" pitchFamily="34" charset="0"/>
              </a:rPr>
              <a:t> search in Sheffield,  </a:t>
            </a:r>
            <a:r>
              <a:rPr lang="en-GB" sz="1200" b="1">
                <a:effectLst/>
                <a:latin typeface="Arial" panose="020B0604020202020204" pitchFamily="34" charset="0"/>
                <a:ea typeface="Calibri" panose="020F0502020204030204" pitchFamily="34" charset="0"/>
                <a:cs typeface="Arial" panose="020B0604020202020204" pitchFamily="34" charset="0"/>
              </a:rPr>
              <a:t>14%</a:t>
            </a:r>
            <a:r>
              <a:rPr lang="en-GB" sz="1200">
                <a:effectLst/>
                <a:latin typeface="Arial" panose="020B0604020202020204" pitchFamily="34" charset="0"/>
                <a:ea typeface="Calibri" panose="020F0502020204030204" pitchFamily="34" charset="0"/>
                <a:cs typeface="Arial" panose="020B0604020202020204" pitchFamily="34" charset="0"/>
              </a:rPr>
              <a:t> of the RA patients currently prescribed sulfasalazine on repeat  are prescribed plain tablets (unlicensed) </a:t>
            </a:r>
            <a:endParaRPr lang="en-GB" sz="12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10</a:t>
            </a:fld>
            <a:endParaRPr lang="en-GB"/>
          </a:p>
        </p:txBody>
      </p:sp>
    </p:spTree>
    <p:extLst>
      <p:ext uri="{BB962C8B-B14F-4D97-AF65-F5344CB8AC3E}">
        <p14:creationId xmlns:p14="http://schemas.microsoft.com/office/powerpoint/2010/main" val="338750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ffectLst/>
            </a:endParaRP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15</a:t>
            </a:fld>
            <a:endParaRPr lang="en-GB"/>
          </a:p>
        </p:txBody>
      </p:sp>
    </p:spTree>
    <p:extLst>
      <p:ext uri="{BB962C8B-B14F-4D97-AF65-F5344CB8AC3E}">
        <p14:creationId xmlns:p14="http://schemas.microsoft.com/office/powerpoint/2010/main" val="308865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16</a:t>
            </a:fld>
            <a:endParaRPr lang="en-GB"/>
          </a:p>
        </p:txBody>
      </p:sp>
    </p:spTree>
    <p:extLst>
      <p:ext uri="{BB962C8B-B14F-4D97-AF65-F5344CB8AC3E}">
        <p14:creationId xmlns:p14="http://schemas.microsoft.com/office/powerpoint/2010/main" val="209923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28967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09/10/2024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09/10/2024</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Shared%20Care%20protocols/Sulfasalazine_SCG.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hyperlink" Target="https://www.sps.nhs.uk/home/tools/medicines-supply-too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hra-gov.filecamp.com/s/d/m3N5C2PNCTF0wu39" TargetMode="External"/><Relationship Id="rId2" Type="http://schemas.openxmlformats.org/officeDocument/2006/relationships/hyperlink" Target="https://www.intranet.sheffieldccg.nhs.uk/Downloads/Medicines%20Management/Practice%20resources%20and%20PGDs/Medicines%20Safety/Medicines%20with%20teratogenic%20potential.pdf" TargetMode="External"/><Relationship Id="rId1" Type="http://schemas.openxmlformats.org/officeDocument/2006/relationships/slideLayout" Target="../slideLayouts/slideLayout2.xml"/><Relationship Id="rId5" Type="http://schemas.openxmlformats.org/officeDocument/2006/relationships/hyperlink" Target="https://www.gov.uk/drug-safety-update/topiramate-topamax-introduction-of-new-safety-measures-including-a-pregnancy-prevention-programme" TargetMode="External"/><Relationship Id="rId4" Type="http://schemas.openxmlformats.org/officeDocument/2006/relationships/hyperlink" Target="https://www.gov.uk/drug-device-alerts/class-2-medicines-recall-pfizer-limited-oxbryta-500mg-tablets-voxelotor-el-24-a-slash-4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drug-safety-update/topiramate-topamax-introduction-of-new-safety-measures-including-a-pregnancy-prevention-programme" TargetMode="External"/><Relationship Id="rId7" Type="http://schemas.openxmlformats.org/officeDocument/2006/relationships/image" Target="../media/image15.png"/><Relationship Id="rId2" Type="http://schemas.openxmlformats.org/officeDocument/2006/relationships/hyperlink" Target="https://www.gov.uk/drug-safety-update/valproate-use-in-men-as-a-precaution-men-and-their-partners-should-use-effective-contraceptio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assets.publishing.service.gov.uk/media/66d99722293afcbf8a811102/Advice_for_male_patients_on_valproate_to_use_contraception_PUBLISH_.pdf" TargetMode="External"/><Relationship Id="rId4" Type="http://schemas.openxmlformats.org/officeDocument/2006/relationships/hyperlink" Target="https://assets.publishing.service.gov.uk/media/66d998d4e87ad2f1218264d8/Visual_risk_communication_diagram_to_be_used_by_a_healthcare_professional_when_counselling_on_the_risks_PUBLISH.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ice.org.uk/guidance/ta942/chapter/1-Recommendations" TargetMode="External"/><Relationship Id="rId7" Type="http://schemas.openxmlformats.org/officeDocument/2006/relationships/image" Target="../media/image12.png"/><Relationship Id="rId2" Type="http://schemas.openxmlformats.org/officeDocument/2006/relationships/hyperlink" Target="https://www.intranet.sheffieldccg.nhs.uk/Downloads/Medicines%20Management/prescribing%20guidelines/CKD_Guideline.pdf" TargetMode="External"/><Relationship Id="rId1" Type="http://schemas.openxmlformats.org/officeDocument/2006/relationships/slideLayout" Target="../slideLayouts/slideLayout2.xml"/><Relationship Id="rId6" Type="http://schemas.openxmlformats.org/officeDocument/2006/relationships/hyperlink" Target="https://syics.co.uk/application/files/6817/2502/0846/Current_Traffic_Light_List_-_published_300824.pdf" TargetMode="External"/><Relationship Id="rId5" Type="http://schemas.openxmlformats.org/officeDocument/2006/relationships/hyperlink" Target="https://www.nice.org.uk/guidance/ta877" TargetMode="External"/><Relationship Id="rId4" Type="http://schemas.openxmlformats.org/officeDocument/2006/relationships/hyperlink" Target="https://syics.co.uk/application/files/2817/2441/8496/SY_Finerenone-SCP_V1.0.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gbr01.safelinks.protection.outlook.com/?url=https%3A%2F%2Fprescqipp.us2.list-manage.com%2Ftrack%2Fclick%3Fu%3D7e7659db46e568cca5e047f43%26id%3Da07765a40f%26e%3D50fc42476c&amp;data=05%7C02%7Cgarybarnfield%40nhs.net%7C96bd9c19cd264528ed8108dc9f4cf12f%7C37c354b285b047f5b22207b48d774ee3%7C0%7C1%7C638560400042773585%7CUnknown%7CTWFpbGZsb3d8eyJWIjoiMC4wLjAwMDAiLCJQIjoiV2luMzIiLCJBTiI6Ik1haWwiLCJXVCI6Mn0%3D%7C0%7C%7C%7C&amp;sdata=qsPabjcK1hjakaiabnYclFZId4GzUaCSh8IIXOMko30%3D&amp;reserved=0" TargetMode="External"/><Relationship Id="rId3" Type="http://schemas.openxmlformats.org/officeDocument/2006/relationships/hyperlink" Target="https://www.prescqipp.info/our-resources/bulletins/bulletin-352-insomnia/"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prescqipp.info/our-resources/bulletins/bulletin-354-lancets/" TargetMode="External"/><Relationship Id="rId4" Type="http://schemas.openxmlformats.org/officeDocument/2006/relationships/hyperlink" Target="https://www.prescqipp.info/our-resources/bulletins/bulletin-353-dependence-forming-medicines/" TargetMode="External"/><Relationship Id="rId9"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MDNjNzllY2QtMGYxYi00MTdhLTlhN2EtYmI2MmQ2YmRjNDVl%2540thread.v2%2F0%3Fcontext%3D%257b%2522Tid%2522%253a%252237c354b2-85b0-47f5-b222-07b48d774ee3%2522%252c%2522Oid%2522%253a%252229bcd1b7-82ca-4c3a-afc6-e10faeac87ac%2522%257d&amp;data=05%7C02%7Cbarbara.obasi%40nhs.net%7C7e11e934bde24327d42f08dc007e9af9%7C37c354b285b047f5b22207b48d774ee3%7C0%7C0%7C638385790968645132%7CUnknown%7CTWFpbGZsb3d8eyJWIjoiMC4wLjAwMDAiLCJQIjoiV2luMzIiLCJBTiI6Ik1haWwiLCJXVCI6Mn0%3D%7C3000%7C%7C%7C&amp;sdata=%2BnxYUSxTwpbW5zbQkUn2PgHPslPtmVxMrpTrwCfCBlw%3D&amp;reserved=0"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ZDg1NDE3ZDItMzE3My00M2JlLWIxMWEtMDU2MjU0MGNlODc4%2540thread.v2%2F0%3Fcontext%3D%257b%2522Tid%2522%253a%252237c354b2-85b0-47f5-b222-07b48d774ee3%2522%252c%2522Oid%2522%253a%252229bcd1b7-82ca-4c3a-afc6-e10faeac87ac%2522%257d&amp;data=05%7C02%7Cbarbara.obasi%40nhs.net%7Cc1429b8e2d6d43228d0408dc007f03df%7C37c354b285b047f5b22207b48d774ee3%7C0%7C0%7C638385792732370461%7CUnknown%7CTWFpbGZsb3d8eyJWIjoiMC4wLjAwMDAiLCJQIjoiV2luMzIiLCJBTiI6Ik1haWwiLCJXVCI6Mn0%3D%7C3000%7C%7C%7C&amp;sdata=ggEKjzpzaF0awJcydtZBpg9NOhcHuNpF53g9xzeifSg%3D&amp;reserved=0"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gbr01.safelinks.protection.outlook.com/ap/t-59584e83/?url=https%3A%2F%2Fteams.microsoft.com%2Fl%2Fmeetup-join%2F19%253ameeting_ZDY4MzZjNTEtNGVkZC00M2UwLTg5NDctOWJkOWI5NTM4NzIy%2540thread.v2%2F0%3Fcontext%3D%257b%2522Tid%2522%253a%252237c354b2-85b0-47f5-b222-07b48d774ee3%2522%252c%2522Oid%2522%253a%252229bcd1b7-82ca-4c3a-afc6-e10faeac87ac%2522%257d&amp;data=05%7C02%7Cbarbara.obasi%40nhs.net%7Cde49dca48aa142d0974308dc007f2c9e%7C37c354b285b047f5b22207b48d774ee3%7C0%7C0%7C638385793421484359%7CUnknown%7CTWFpbGZsb3d8eyJWIjoiMC4wLjAwMDAiLCJQIjoiV2luMzIiLCJBTiI6Ik1haWwiLCJXVCI6Mn0%3D%7C3000%7C%7C%7C&amp;sdata=ywTvvXUGIFztEGtxBiFRohH2WTEUe4fdRO4yCn6%2FFOI%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ntranet.sheffieldccg.nhs.uk/Downloads/Medicines%20Management/Practice%20resources%20and%20PGDs/Recording_SIDs_on_practice_clinical_systems%20.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syics.co.uk/application/files/5517/2502/7993/SY_Finerenone-SCP_V1.1.pdf" TargetMode="External"/><Relationship Id="rId2" Type="http://schemas.openxmlformats.org/officeDocument/2006/relationships/hyperlink" Target="http://www.intranet.sheffieldccg.nhs.uk/Downloads/Medicines%20Management/Sheffield%20Formulary/Current%20Formulary%20Chapters/2_Cardiovascular.pdf" TargetMode="External"/><Relationship Id="rId1" Type="http://schemas.openxmlformats.org/officeDocument/2006/relationships/slideLayout" Target="../slideLayouts/slideLayout2.xml"/><Relationship Id="rId6" Type="http://schemas.openxmlformats.org/officeDocument/2006/relationships/hyperlink" Target="https://www.intranet.sheffieldccg.nhs.uk/medicines-prescribing/traffic-light-drug-list.htm" TargetMode="External"/><Relationship Id="rId5" Type="http://schemas.openxmlformats.org/officeDocument/2006/relationships/hyperlink" Target="https://www.nice.org.uk/guidance/ta929" TargetMode="External"/><Relationship Id="rId4" Type="http://schemas.openxmlformats.org/officeDocument/2006/relationships/hyperlink" Target="https://www.nice.org.uk/guidance/ta9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long-read/commissioning-recommendations-for-national-procurement-for-doacs/" TargetMode="External"/><Relationship Id="rId2" Type="http://schemas.openxmlformats.org/officeDocument/2006/relationships/hyperlink" Target="http://www.intranet.sheffieldccg.nhs.uk/Downloads/Medicines%20Management/Sheffield%20Formulary/Current%20Formulary%20Chapters/2_Cardiovascular.pdf"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nice.org.uk/guidance/ng238" TargetMode="External"/><Relationship Id="rId4" Type="http://schemas.openxmlformats.org/officeDocument/2006/relationships/hyperlink" Target="http://www.intranet.sheffieldccg.nhs.uk/Downloads/Medicines%20Management/prescribing%20guidelines/Anticoagulation_for_SPAF.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ntranet.sheffieldccg.nhs.uk/Downloads/Medicines%20Management/prescribing%20guidelines/Anticoagulation_for_SPAF.pdf"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pe.org.uk/funding-and-reimbursement/reimbursement/price-concessions/archive/" TargetMode="External"/><Relationship Id="rId5" Type="http://schemas.openxmlformats.org/officeDocument/2006/relationships/hyperlink" Target="https://gbr01.safelinks.protection.outlook.com/?url=https%3A%2F%2Fwww.intranet.sheffieldccg.nhs.uk%2FDownloads%2FMedicines%2520Management%2Fprescribing%2520guidelines%2FAnticoagulation_for_SPAF.pdf&amp;data=05%7C02%7Csharron.kebell%40nhs.net%7C9a3bfacf20c54b3531ee08dce124e5f1%7C37c354b285b047f5b22207b48d774ee3%7C0%7C0%7C638632795849198393%7CUnknown%7CTWFpbGZsb3d8eyJWIjoiMC4wLjAwMDAiLCJQIjoiV2luMzIiLCJBTiI6Ik1haWwiLCJXVCI6Mn0%3D%7C0%7C%7C%7C&amp;sdata=Bx8X9ZjO67MVVLTHwmIPtxT00o%2BAIyPuEr3OkyX5R20%3D&amp;reserved=0" TargetMode="External"/><Relationship Id="rId4" Type="http://schemas.openxmlformats.org/officeDocument/2006/relationships/hyperlink" Target="https://www.england.nhs.uk/long-read/commissioning-recommendations-for-national-procurement-for-doac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90675" y="1955410"/>
            <a:ext cx="9010650" cy="3919874"/>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chemeClr val="accent1"/>
                </a:solidFill>
                <a:latin typeface="Arial" panose="020B0604020202020204" pitchFamily="34" charset="0"/>
                <a:cs typeface="Arial" panose="020B0604020202020204" pitchFamily="34" charset="0"/>
              </a:rPr>
              <a:t>Wednesday </a:t>
            </a:r>
            <a:r>
              <a:rPr lang="en-GB" sz="4000" b="1">
                <a:solidFill>
                  <a:schemeClr val="accent1"/>
                </a:solidFill>
                <a:latin typeface="Arial"/>
                <a:cs typeface="Arial"/>
              </a:rPr>
              <a:t>9 October 2024</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latin typeface="Arial"/>
                <a:cs typeface="Arial"/>
                <a:hlinkClick r:id="rId5"/>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AF36D0-2578-FEA4-7C8F-E3992710B210}"/>
              </a:ext>
            </a:extLst>
          </p:cNvPr>
          <p:cNvSpPr>
            <a:spLocks noGrp="1"/>
          </p:cNvSpPr>
          <p:nvPr>
            <p:ph type="title"/>
          </p:nvPr>
        </p:nvSpPr>
        <p:spPr>
          <a:xfrm>
            <a:off x="0" y="357809"/>
            <a:ext cx="10352598" cy="1204485"/>
          </a:xfrm>
        </p:spPr>
        <p:txBody>
          <a:bodyPr anchor="t">
            <a:normAutofit/>
          </a:bodyPr>
          <a:lstStyle/>
          <a:p>
            <a:pPr algn="ctr"/>
            <a:r>
              <a:rPr lang="en-GB" sz="3200">
                <a:solidFill>
                  <a:schemeClr val="accent1">
                    <a:lumMod val="75000"/>
                  </a:schemeClr>
                </a:solidFill>
                <a:latin typeface="Arial" panose="020B0604020202020204" pitchFamily="34" charset="0"/>
                <a:cs typeface="Arial" panose="020B0604020202020204" pitchFamily="34" charset="0"/>
              </a:rPr>
              <a:t> </a:t>
            </a:r>
            <a:r>
              <a:rPr lang="en-GB" sz="2400" b="1" err="1">
                <a:solidFill>
                  <a:schemeClr val="accent1">
                    <a:lumMod val="75000"/>
                  </a:schemeClr>
                </a:solidFill>
                <a:latin typeface="Arial" panose="020B0604020202020204" pitchFamily="34" charset="0"/>
                <a:cs typeface="Arial" panose="020B0604020202020204" pitchFamily="34" charset="0"/>
              </a:rPr>
              <a:t>Salazopyrin</a:t>
            </a:r>
            <a:r>
              <a:rPr lang="en-GB" sz="2400" b="1">
                <a:solidFill>
                  <a:schemeClr val="accent1">
                    <a:lumMod val="75000"/>
                  </a:schemeClr>
                </a:solidFill>
                <a:latin typeface="Arial" panose="020B0604020202020204" pitchFamily="34" charset="0"/>
                <a:cs typeface="Arial" panose="020B0604020202020204" pitchFamily="34" charset="0"/>
              </a:rPr>
              <a:t> EN</a:t>
            </a:r>
            <a:r>
              <a:rPr lang="en-GB" sz="240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GB" sz="2400" b="1">
                <a:solidFill>
                  <a:schemeClr val="accent1">
                    <a:lumMod val="75000"/>
                  </a:schemeClr>
                </a:solidFill>
                <a:latin typeface="Arial" panose="020B0604020202020204" pitchFamily="34" charset="0"/>
                <a:cs typeface="Arial" panose="020B0604020202020204" pitchFamily="34" charset="0"/>
              </a:rPr>
              <a:t> / Sulfasalazine Supply Issue </a:t>
            </a:r>
          </a:p>
        </p:txBody>
      </p:sp>
      <p:sp>
        <p:nvSpPr>
          <p:cNvPr id="8" name="TextBox 7">
            <a:extLst>
              <a:ext uri="{FF2B5EF4-FFF2-40B4-BE49-F238E27FC236}">
                <a16:creationId xmlns:a16="http://schemas.microsoft.com/office/drawing/2014/main" id="{4FB331A5-63BA-0916-8607-9AD5E94697C4}"/>
              </a:ext>
            </a:extLst>
          </p:cNvPr>
          <p:cNvSpPr txBox="1"/>
          <p:nvPr/>
        </p:nvSpPr>
        <p:spPr>
          <a:xfrm>
            <a:off x="-10405355" y="4691743"/>
            <a:ext cx="184731" cy="369332"/>
          </a:xfrm>
          <a:prstGeom prst="rect">
            <a:avLst/>
          </a:prstGeom>
          <a:noFill/>
        </p:spPr>
        <p:txBody>
          <a:bodyPr wrap="none" rtlCol="0">
            <a:spAutoFit/>
          </a:bodyPr>
          <a:lstStyle/>
          <a:p>
            <a:endParaRPr lang="en-GB"/>
          </a:p>
        </p:txBody>
      </p:sp>
      <p:sp>
        <p:nvSpPr>
          <p:cNvPr id="3" name="Content Placeholder 2">
            <a:extLst>
              <a:ext uri="{FF2B5EF4-FFF2-40B4-BE49-F238E27FC236}">
                <a16:creationId xmlns:a16="http://schemas.microsoft.com/office/drawing/2014/main" id="{C911E63A-7EAA-A452-EE37-D54946BF4CD9}"/>
              </a:ext>
            </a:extLst>
          </p:cNvPr>
          <p:cNvSpPr>
            <a:spLocks noGrp="1"/>
          </p:cNvSpPr>
          <p:nvPr>
            <p:ph idx="1"/>
          </p:nvPr>
        </p:nvSpPr>
        <p:spPr>
          <a:xfrm>
            <a:off x="159027" y="993913"/>
            <a:ext cx="11431188" cy="5895633"/>
          </a:xfrm>
        </p:spPr>
        <p:txBody>
          <a:bodyPr>
            <a:normAutofit/>
          </a:bodyPr>
          <a:lstStyle/>
          <a:p>
            <a:pPr>
              <a:buFont typeface="Wingdings" panose="05000000000000000000" pitchFamily="2" charset="2"/>
              <a:buChar char="§"/>
            </a:pPr>
            <a:r>
              <a:rPr lang="en-GB" sz="2000" err="1">
                <a:solidFill>
                  <a:srgbClr val="000000"/>
                </a:solidFill>
                <a:effectLst/>
                <a:latin typeface="Arial" panose="020B0604020202020204" pitchFamily="34" charset="0"/>
                <a:ea typeface="Calibri" panose="020F0502020204030204" pitchFamily="34" charset="0"/>
                <a:cs typeface="Arial" panose="020B0604020202020204" pitchFamily="34" charset="0"/>
              </a:rPr>
              <a:t>Salazopyrin</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 EN® has recently been re-branded by Pfizer and there is now limited /</a:t>
            </a:r>
            <a:r>
              <a:rPr lang="en-GB" sz="2000" b="1">
                <a:solidFill>
                  <a:srgbClr val="000000"/>
                </a:solidFill>
                <a:effectLst/>
                <a:latin typeface="Arial" panose="020B0604020202020204" pitchFamily="34" charset="0"/>
                <a:ea typeface="Calibri" panose="020F0502020204030204" pitchFamily="34" charset="0"/>
                <a:cs typeface="Arial" panose="020B0604020202020204" pitchFamily="34" charset="0"/>
              </a:rPr>
              <a:t>no stocks </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available in the community  </a:t>
            </a:r>
          </a:p>
          <a:p>
            <a:pPr>
              <a:buFont typeface="Wingdings" panose="05000000000000000000" pitchFamily="2" charset="2"/>
              <a:buChar char="§"/>
            </a:pP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the following are still available  - (prices from Drug Tariff):</a:t>
            </a:r>
            <a:endParaRPr lang="en-GB" sz="2000">
              <a:effectLst/>
              <a:latin typeface="Arial" panose="020B0604020202020204" pitchFamily="34" charset="0"/>
              <a:ea typeface="Calibri" panose="020F0502020204030204" pitchFamily="34" charset="0"/>
              <a:cs typeface="Arial" panose="020B0604020202020204" pitchFamily="34" charset="0"/>
            </a:endParaRPr>
          </a:p>
          <a:p>
            <a:pPr lvl="1">
              <a:buFont typeface="Wingdings" panose="05000000000000000000" pitchFamily="2" charset="2"/>
              <a:buChar char="§"/>
            </a:pP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Sulfasalazine 500 mg GR tablets- (generic)  - £70.17 for 112</a:t>
            </a:r>
          </a:p>
          <a:p>
            <a:pPr lvl="1">
              <a:buFont typeface="Wingdings" panose="05000000000000000000" pitchFamily="2" charset="2"/>
              <a:buChar char="§"/>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Sulfasalazine 500 mg plain tablets – (generic) - £5.89 for 112</a:t>
            </a:r>
            <a:endPar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Sulfasalazine 500mg GR tablets are licensed for IBD and rheumatoid arthritis</a:t>
            </a:r>
            <a:endParaRPr lang="en-GB" sz="20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Sulfasalazine 500mg plain tablets are just licensed for IBD</a:t>
            </a:r>
          </a:p>
          <a:p>
            <a:pPr>
              <a:buFont typeface="Wingdings" panose="05000000000000000000" pitchFamily="2" charset="2"/>
              <a:buChar char="§"/>
            </a:pPr>
            <a:r>
              <a:rPr lang="en-US" sz="1800" err="1">
                <a:effectLst/>
                <a:latin typeface="Arial" panose="020B0604020202020204" pitchFamily="34" charset="0"/>
                <a:ea typeface="Calibri" panose="020F0502020204030204" pitchFamily="34" charset="0"/>
              </a:rPr>
              <a:t>N.B.Sulfasalazine</a:t>
            </a:r>
            <a:r>
              <a:rPr lang="en-US" sz="1800">
                <a:effectLst/>
                <a:latin typeface="Arial" panose="020B0604020202020204" pitchFamily="34" charset="0"/>
                <a:ea typeface="Calibri" panose="020F0502020204030204" pitchFamily="34" charset="0"/>
              </a:rPr>
              <a:t> is not generally started by gastro-enterologists, it just tends to be used when patients also have concomitant rheumatoid conditions. </a:t>
            </a:r>
            <a:endParaRPr lang="en-GB" sz="2000">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GB" sz="2000" u="sng">
                <a:solidFill>
                  <a:srgbClr val="0000FF"/>
                </a:solidFill>
                <a:effectLst/>
                <a:latin typeface="Arial" panose="020B0604020202020204" pitchFamily="34" charset="0"/>
                <a:ea typeface="Calibri" panose="020F0502020204030204" pitchFamily="34" charset="0"/>
                <a:hlinkClick r:id="rId3"/>
              </a:rPr>
              <a:t>Sulfasalazine Shared Care Protocol</a:t>
            </a:r>
            <a:r>
              <a:rPr lang="en-GB" sz="2000" u="sng">
                <a:solidFill>
                  <a:srgbClr val="0000FF"/>
                </a:solidFill>
                <a:effectLst/>
                <a:latin typeface="Arial" panose="020B0604020202020204" pitchFamily="34" charset="0"/>
                <a:ea typeface="Calibri" panose="020F0502020204030204" pitchFamily="34" charset="0"/>
              </a:rPr>
              <a:t> </a:t>
            </a:r>
            <a:r>
              <a:rPr lang="en-GB" sz="2000">
                <a:effectLst/>
                <a:latin typeface="Arial" panose="020B0604020202020204" pitchFamily="34" charset="0"/>
                <a:ea typeface="Calibri" panose="020F0502020204030204" pitchFamily="34" charset="0"/>
              </a:rPr>
              <a:t>Patients with rheumatoid arthritis, and those treated over a long period with NSAIDs, may have sensitive stomachs and for this reason enteric-coated sulfasalazine (</a:t>
            </a:r>
            <a:r>
              <a:rPr lang="en-GB" sz="2000" err="1">
                <a:effectLst/>
                <a:latin typeface="Arial" panose="020B0604020202020204" pitchFamily="34" charset="0"/>
                <a:ea typeface="Calibri" panose="020F0502020204030204" pitchFamily="34" charset="0"/>
              </a:rPr>
              <a:t>Salazopyrin</a:t>
            </a:r>
            <a:r>
              <a:rPr lang="en-GB" sz="2000">
                <a:effectLst/>
                <a:latin typeface="Arial" panose="020B0604020202020204" pitchFamily="34" charset="0"/>
                <a:ea typeface="Calibri" panose="020F0502020204030204" pitchFamily="34" charset="0"/>
              </a:rPr>
              <a:t>® EN-Tabs) are recommended for this disease,</a:t>
            </a:r>
            <a:endParaRPr lang="en-GB" sz="2000">
              <a:effectLst/>
              <a:latin typeface="Times New Roman" panose="02020603050405020304" pitchFamily="18" charset="0"/>
              <a:ea typeface="Calibri" panose="020F050202020403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Times New Roman" panose="02020603050405020304" pitchFamily="18" charset="0"/>
              </a:rPr>
              <a:t>Local (STH) rheumatology specialists </a:t>
            </a:r>
            <a:r>
              <a:rPr lang="en-GB" sz="2000">
                <a:solidFill>
                  <a:srgbClr val="000000"/>
                </a:solidFill>
                <a:effectLst/>
                <a:highlight>
                  <a:srgbClr val="FFFF00"/>
                </a:highlight>
                <a:latin typeface="Arial" panose="020B0604020202020204" pitchFamily="34" charset="0"/>
                <a:ea typeface="Times New Roman" panose="02020603050405020304" pitchFamily="18" charset="0"/>
              </a:rPr>
              <a:t>only support use of GR / EC in their patients </a:t>
            </a:r>
          </a:p>
          <a:p>
            <a:pPr>
              <a:buFont typeface="Wingdings" panose="05000000000000000000" pitchFamily="2" charset="2"/>
              <a:buChar char="§"/>
            </a:pPr>
            <a:endParaRPr lang="en-GB" sz="2000">
              <a:solidFill>
                <a:srgbClr val="000000"/>
              </a:solidFill>
              <a:latin typeface="Arial" panose="020B0604020202020204" pitchFamily="34" charset="0"/>
            </a:endParaRPr>
          </a:p>
          <a:p>
            <a:pPr>
              <a:buFont typeface="Wingdings" panose="05000000000000000000" pitchFamily="2" charset="2"/>
              <a:buChar char="§"/>
            </a:pPr>
            <a:endParaRPr lang="en-GB" sz="2000"/>
          </a:p>
          <a:p>
            <a:r>
              <a:rPr lang="en-GB" sz="2000">
                <a:solidFill>
                  <a:srgbClr val="000000"/>
                </a:solidFill>
                <a:latin typeface="Arial" panose="020B0604020202020204" pitchFamily="34" charset="0"/>
              </a:rPr>
              <a:t>Consider switching patients currently prescribed </a:t>
            </a:r>
            <a:r>
              <a:rPr lang="en-GB" sz="2000" err="1">
                <a:solidFill>
                  <a:srgbClr val="000000"/>
                </a:solidFill>
                <a:latin typeface="Arial" panose="020B0604020202020204" pitchFamily="34" charset="0"/>
              </a:rPr>
              <a:t>Salazopyrin</a:t>
            </a:r>
            <a:r>
              <a:rPr lang="en-GB" sz="2000">
                <a:solidFill>
                  <a:srgbClr val="000000"/>
                </a:solidFill>
                <a:latin typeface="Arial" panose="020B0604020202020204" pitchFamily="34" charset="0"/>
              </a:rPr>
              <a:t> EN</a:t>
            </a:r>
            <a:r>
              <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rPr>
              <a:t> ® to sulfasalazine GR /EC</a:t>
            </a:r>
            <a:endParaRPr lang="en-GB" sz="2000">
              <a:solidFill>
                <a:srgbClr val="000000"/>
              </a:solidFill>
              <a:latin typeface="Arial" panose="020B0604020202020204" pitchFamily="34" charset="0"/>
            </a:endParaRPr>
          </a:p>
          <a:p>
            <a:endParaRPr lang="en-GB"/>
          </a:p>
          <a:p>
            <a:endParaRPr lang="en-GB"/>
          </a:p>
        </p:txBody>
      </p:sp>
      <p:pic>
        <p:nvPicPr>
          <p:cNvPr id="2" name="Picture 1" descr="A hand pressing a button&#10;&#10;Description automatically generated">
            <a:extLst>
              <a:ext uri="{FF2B5EF4-FFF2-40B4-BE49-F238E27FC236}">
                <a16:creationId xmlns:a16="http://schemas.microsoft.com/office/drawing/2014/main" id="{78F8C11E-9E2E-4B2C-C08B-F2E422A41E48}"/>
              </a:ext>
            </a:extLst>
          </p:cNvPr>
          <p:cNvPicPr>
            <a:picLocks noChangeAspect="1"/>
          </p:cNvPicPr>
          <p:nvPr/>
        </p:nvPicPr>
        <p:blipFill>
          <a:blip r:embed="rId4"/>
          <a:stretch>
            <a:fillRect/>
          </a:stretch>
        </p:blipFill>
        <p:spPr>
          <a:xfrm>
            <a:off x="-374204" y="6148198"/>
            <a:ext cx="748408" cy="741348"/>
          </a:xfrm>
          <a:prstGeom prst="rect">
            <a:avLst/>
          </a:prstGeom>
        </p:spPr>
      </p:pic>
    </p:spTree>
    <p:extLst>
      <p:ext uri="{BB962C8B-B14F-4D97-AF65-F5344CB8AC3E}">
        <p14:creationId xmlns:p14="http://schemas.microsoft.com/office/powerpoint/2010/main" val="181268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377450"/>
            <a:ext cx="9242032" cy="835530"/>
          </a:xfrm>
        </p:spPr>
        <p:txBody>
          <a:bodyPr>
            <a:noAutofit/>
          </a:bodyPr>
          <a:lstStyle/>
          <a:p>
            <a:pPr algn="ctr"/>
            <a:r>
              <a:rPr lang="en-GB" sz="3200" b="1">
                <a:solidFill>
                  <a:schemeClr val="accent1"/>
                </a:solidFill>
                <a:latin typeface="Arial"/>
                <a:cs typeface="Arial"/>
              </a:rPr>
              <a:t>Supply Issue</a:t>
            </a:r>
            <a:br>
              <a:rPr lang="en-GB" sz="3200" b="1">
                <a:solidFill>
                  <a:schemeClr val="accent1"/>
                </a:solidFill>
                <a:latin typeface="Arial"/>
                <a:cs typeface="Arial"/>
              </a:rPr>
            </a:br>
            <a:endParaRPr lang="en-GB" sz="3200"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209550" y="642558"/>
            <a:ext cx="11772900" cy="6215442"/>
          </a:xfrm>
        </p:spPr>
        <p:txBody>
          <a:bodyPr vert="horz" lIns="91440" tIns="45720" rIns="91440" bIns="45720" rtlCol="0" anchor="t">
            <a:noAutofit/>
          </a:bodyPr>
          <a:lstStyle/>
          <a:p>
            <a:pPr marL="0" indent="0">
              <a:lnSpc>
                <a:spcPct val="150000"/>
              </a:lnSpc>
              <a:spcBef>
                <a:spcPts val="0"/>
              </a:spcBef>
              <a:buNone/>
            </a:pPr>
            <a:endParaRPr lang="en-GB" sz="1800" b="1">
              <a:latin typeface="Arial" panose="020B0604020202020204" pitchFamily="34" charset="0"/>
              <a:cs typeface="Arial" panose="020B0604020202020204" pitchFamily="34" charset="0"/>
            </a:endParaRPr>
          </a:p>
          <a:p>
            <a:pPr marL="0" indent="0">
              <a:lnSpc>
                <a:spcPct val="100000"/>
              </a:lnSpc>
              <a:spcBef>
                <a:spcPts val="0"/>
              </a:spcBef>
              <a:buNone/>
            </a:pPr>
            <a:r>
              <a:rPr lang="en-GB" sz="2000">
                <a:highlight>
                  <a:srgbClr val="FFFF00"/>
                </a:highlight>
                <a:latin typeface="Arial" panose="020B0604020202020204" pitchFamily="34" charset="0"/>
                <a:cs typeface="Arial" panose="020B0604020202020204" pitchFamily="34" charset="0"/>
              </a:rPr>
              <a:t>See SPS </a:t>
            </a:r>
            <a:r>
              <a:rPr lang="en-GB" sz="2000">
                <a:highlight>
                  <a:srgbClr val="FFFF00"/>
                </a:highlight>
                <a:latin typeface="Arial" panose="020B0604020202020204" pitchFamily="34" charset="0"/>
                <a:cs typeface="Arial" panose="020B0604020202020204" pitchFamily="34" charset="0"/>
                <a:hlinkClick r:id="rId2"/>
              </a:rPr>
              <a:t>Medicines Supply Tool</a:t>
            </a:r>
            <a:r>
              <a:rPr lang="en-GB" sz="2000">
                <a:highlight>
                  <a:srgbClr val="FFFF00"/>
                </a:highlight>
                <a:latin typeface="Arial" panose="020B0604020202020204" pitchFamily="34" charset="0"/>
                <a:cs typeface="Arial" panose="020B0604020202020204" pitchFamily="34" charset="0"/>
              </a:rPr>
              <a:t> for further information (registration required)</a:t>
            </a:r>
          </a:p>
          <a:p>
            <a:pPr marL="0" indent="0">
              <a:lnSpc>
                <a:spcPct val="100000"/>
              </a:lnSpc>
              <a:spcBef>
                <a:spcPts val="0"/>
              </a:spcBef>
              <a:buNone/>
            </a:pPr>
            <a:endParaRPr lang="en-GB" sz="2000">
              <a:solidFill>
                <a:srgbClr val="000000"/>
              </a:solidFill>
              <a:latin typeface="Arial"/>
              <a:ea typeface="Calibri"/>
              <a:cs typeface="Arial"/>
            </a:endParaRPr>
          </a:p>
          <a:p>
            <a:pPr>
              <a:lnSpc>
                <a:spcPct val="100000"/>
              </a:lnSpc>
              <a:spcBef>
                <a:spcPts val="0"/>
              </a:spcBef>
            </a:pPr>
            <a:r>
              <a:rPr lang="en-GB" sz="2000">
                <a:solidFill>
                  <a:srgbClr val="000000"/>
                </a:solidFill>
                <a:latin typeface="Arial"/>
                <a:ea typeface="Calibri"/>
                <a:cs typeface="Arial"/>
              </a:rPr>
              <a:t>ADHD medications national shortage</a:t>
            </a:r>
            <a:endParaRPr lang="en-GB" sz="2000">
              <a:latin typeface="Arial"/>
              <a:ea typeface="Calibri"/>
              <a:cs typeface="Arial"/>
            </a:endParaRPr>
          </a:p>
          <a:p>
            <a:pPr>
              <a:lnSpc>
                <a:spcPct val="100000"/>
              </a:lnSpc>
              <a:spcBef>
                <a:spcPts val="0"/>
              </a:spcBef>
            </a:pPr>
            <a:endParaRPr lang="en-GB" sz="2000" strike="sngStrike">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2000">
                <a:solidFill>
                  <a:srgbClr val="000000"/>
                </a:solidFill>
                <a:latin typeface="Arial"/>
                <a:ea typeface="Calibri"/>
                <a:cs typeface="Arial"/>
              </a:rPr>
              <a:t>MSN 2024/086 methylphenidate prolonged-release tablets</a:t>
            </a:r>
          </a:p>
          <a:p>
            <a:pPr>
              <a:lnSpc>
                <a:spcPct val="100000"/>
              </a:lnSpc>
              <a:spcBef>
                <a:spcPts val="0"/>
              </a:spcBef>
            </a:pPr>
            <a:endParaRPr lang="en-GB" sz="2000">
              <a:solidFill>
                <a:srgbClr val="000000"/>
              </a:solidFill>
              <a:latin typeface="Arial"/>
              <a:ea typeface="Calibri"/>
              <a:cs typeface="Arial"/>
            </a:endParaRPr>
          </a:p>
          <a:p>
            <a:pPr marL="0" indent="0">
              <a:lnSpc>
                <a:spcPct val="100000"/>
              </a:lnSpc>
              <a:spcBef>
                <a:spcPts val="0"/>
              </a:spcBef>
              <a:buNone/>
            </a:pPr>
            <a:r>
              <a:rPr lang="en-GB" sz="2000" b="1">
                <a:solidFill>
                  <a:srgbClr val="000000"/>
                </a:solidFill>
                <a:latin typeface="Arial"/>
                <a:ea typeface="Calibri"/>
                <a:cs typeface="Arial"/>
              </a:rPr>
              <a:t>Heads up:</a:t>
            </a:r>
          </a:p>
          <a:p>
            <a:pPr>
              <a:lnSpc>
                <a:spcPct val="100000"/>
              </a:lnSpc>
              <a:spcBef>
                <a:spcPts val="0"/>
              </a:spcBef>
            </a:pPr>
            <a:r>
              <a:rPr lang="en-GB" sz="2000">
                <a:solidFill>
                  <a:srgbClr val="000000"/>
                </a:solidFill>
                <a:latin typeface="Arial"/>
                <a:ea typeface="Calibri"/>
                <a:cs typeface="Arial"/>
              </a:rPr>
              <a:t>MSN/2024/088 norethisterone (</a:t>
            </a:r>
            <a:r>
              <a:rPr lang="en-GB" sz="2000" err="1">
                <a:solidFill>
                  <a:srgbClr val="000000"/>
                </a:solidFill>
                <a:latin typeface="Arial"/>
                <a:ea typeface="Calibri"/>
                <a:cs typeface="Arial"/>
              </a:rPr>
              <a:t>Noriday</a:t>
            </a:r>
            <a:r>
              <a:rPr lang="en-GB" sz="2000">
                <a:solidFill>
                  <a:srgbClr val="000000"/>
                </a:solidFill>
                <a:latin typeface="Arial"/>
                <a:ea typeface="Calibri"/>
                <a:cs typeface="Arial"/>
              </a:rPr>
              <a:t>®) 350mcg tabs</a:t>
            </a:r>
          </a:p>
          <a:p>
            <a:pPr>
              <a:lnSpc>
                <a:spcPct val="100000"/>
              </a:lnSpc>
              <a:spcBef>
                <a:spcPts val="0"/>
              </a:spcBef>
            </a:pPr>
            <a:r>
              <a:rPr lang="en-GB" sz="2000">
                <a:solidFill>
                  <a:srgbClr val="000000"/>
                </a:solidFill>
                <a:latin typeface="Arial"/>
                <a:ea typeface="Calibri"/>
                <a:cs typeface="Arial"/>
              </a:rPr>
              <a:t>MSN/2024/092 and update isosorbide mononitrate 60mg MR tabs and caps (inc. Sheffield Formulary choice </a:t>
            </a:r>
            <a:r>
              <a:rPr lang="en-GB" sz="2000" err="1">
                <a:solidFill>
                  <a:srgbClr val="000000"/>
                </a:solidFill>
                <a:latin typeface="Arial"/>
                <a:ea typeface="Calibri"/>
                <a:cs typeface="Arial"/>
              </a:rPr>
              <a:t>Chemydur</a:t>
            </a:r>
            <a:r>
              <a:rPr lang="en-GB" sz="2000">
                <a:solidFill>
                  <a:srgbClr val="000000"/>
                </a:solidFill>
                <a:latin typeface="Arial"/>
                <a:ea typeface="Calibri"/>
                <a:cs typeface="Arial"/>
              </a:rPr>
              <a:t>® 60mgXL – supply expected 11 Oct)</a:t>
            </a:r>
          </a:p>
          <a:p>
            <a:pPr>
              <a:lnSpc>
                <a:spcPct val="100000"/>
              </a:lnSpc>
              <a:spcBef>
                <a:spcPts val="0"/>
              </a:spcBef>
            </a:pPr>
            <a:r>
              <a:rPr lang="en-GB" sz="2000">
                <a:solidFill>
                  <a:srgbClr val="000000"/>
                </a:solidFill>
                <a:latin typeface="Arial"/>
                <a:ea typeface="Calibri"/>
                <a:cs typeface="Arial"/>
              </a:rPr>
              <a:t>MSN/2024/082 ramipril 2.5mg tabs (caps available - Sheffield MM formulary choice)</a:t>
            </a:r>
          </a:p>
          <a:p>
            <a:pPr>
              <a:lnSpc>
                <a:spcPct val="100000"/>
              </a:lnSpc>
              <a:spcBef>
                <a:spcPts val="0"/>
              </a:spcBef>
            </a:pPr>
            <a:r>
              <a:rPr lang="en-GB" sz="2000">
                <a:solidFill>
                  <a:srgbClr val="000000"/>
                </a:solidFill>
                <a:latin typeface="Arial"/>
                <a:ea typeface="Calibri"/>
                <a:cs typeface="Arial"/>
              </a:rPr>
              <a:t>MSN/2024/095 trandolapril 2mg and 4mg caps (non-formulary </a:t>
            </a:r>
            <a:r>
              <a:rPr lang="en-GB" sz="2000" err="1">
                <a:solidFill>
                  <a:srgbClr val="000000"/>
                </a:solidFill>
                <a:latin typeface="Arial"/>
                <a:ea typeface="Calibri"/>
                <a:cs typeface="Arial"/>
              </a:rPr>
              <a:t>ACEi</a:t>
            </a:r>
            <a:r>
              <a:rPr lang="en-GB" sz="2000">
                <a:solidFill>
                  <a:srgbClr val="000000"/>
                </a:solidFill>
                <a:latin typeface="Arial"/>
                <a:ea typeface="Calibri"/>
                <a:cs typeface="Arial"/>
              </a:rPr>
              <a:t>)</a:t>
            </a:r>
          </a:p>
          <a:p>
            <a:pPr>
              <a:lnSpc>
                <a:spcPct val="100000"/>
              </a:lnSpc>
              <a:spcBef>
                <a:spcPts val="0"/>
              </a:spcBef>
            </a:pPr>
            <a:r>
              <a:rPr lang="en-GB" sz="2000">
                <a:solidFill>
                  <a:srgbClr val="000000"/>
                </a:solidFill>
                <a:latin typeface="Arial"/>
                <a:ea typeface="Calibri"/>
                <a:cs typeface="Arial"/>
              </a:rPr>
              <a:t>MSN/2024/096 nicorandil 10mg tabs (supply expected 4 Oct)</a:t>
            </a:r>
          </a:p>
          <a:p>
            <a:pPr>
              <a:lnSpc>
                <a:spcPct val="100000"/>
              </a:lnSpc>
              <a:spcBef>
                <a:spcPts val="0"/>
              </a:spcBef>
            </a:pPr>
            <a:r>
              <a:rPr lang="en-GB" sz="2000">
                <a:solidFill>
                  <a:srgbClr val="000000"/>
                </a:solidFill>
                <a:latin typeface="Arial"/>
                <a:ea typeface="Calibri"/>
                <a:cs typeface="Arial"/>
              </a:rPr>
              <a:t>MSN/2024/101 </a:t>
            </a:r>
            <a:r>
              <a:rPr lang="en-GB" sz="2000" err="1">
                <a:solidFill>
                  <a:srgbClr val="000000"/>
                </a:solidFill>
                <a:latin typeface="Arial"/>
                <a:ea typeface="Calibri"/>
                <a:cs typeface="Arial"/>
              </a:rPr>
              <a:t>Trandate</a:t>
            </a:r>
            <a:r>
              <a:rPr lang="en-GB" sz="2000">
                <a:solidFill>
                  <a:srgbClr val="000000"/>
                </a:solidFill>
                <a:latin typeface="Arial"/>
                <a:ea typeface="Calibri"/>
                <a:cs typeface="Arial"/>
              </a:rPr>
              <a:t>® 50mg tabs (labetalol) - to be discontinued July 2025</a:t>
            </a:r>
          </a:p>
          <a:p>
            <a:pPr>
              <a:lnSpc>
                <a:spcPct val="100000"/>
              </a:lnSpc>
              <a:spcBef>
                <a:spcPts val="0"/>
              </a:spcBef>
            </a:pPr>
            <a:endParaRPr lang="en-GB" sz="2000">
              <a:solidFill>
                <a:srgbClr val="000000"/>
              </a:solidFill>
              <a:latin typeface="Arial"/>
              <a:ea typeface="Calibri"/>
              <a:cs typeface="Arial"/>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4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37745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781050" y="965961"/>
            <a:ext cx="10629900" cy="5505257"/>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Local updates</a:t>
            </a:r>
          </a:p>
          <a:p>
            <a:pPr marL="0" indent="0">
              <a:lnSpc>
                <a:spcPct val="100000"/>
              </a:lnSpc>
              <a:spcBef>
                <a:spcPts val="0"/>
              </a:spcBef>
              <a:buNone/>
            </a:pPr>
            <a:r>
              <a:rPr lang="en-GB" sz="1600" b="1" u="sng">
                <a:solidFill>
                  <a:srgbClr val="0065B7"/>
                </a:solidFill>
                <a:latin typeface="Arial" panose="020B0604020202020204" pitchFamily="34" charset="0"/>
                <a:hlinkClick r:id="rId2"/>
              </a:rPr>
              <a:t>Medicines with teratogenic potential</a:t>
            </a:r>
            <a:endParaRPr lang="en-GB" sz="1600" b="1" u="sng">
              <a:solidFill>
                <a:srgbClr val="0065B7"/>
              </a:solidFill>
              <a:latin typeface="Arial" panose="020B0604020202020204" pitchFamily="34" charset="0"/>
            </a:endParaRPr>
          </a:p>
          <a:p>
            <a:pPr>
              <a:lnSpc>
                <a:spcPct val="150000"/>
              </a:lnSpc>
              <a:spcBef>
                <a:spcPts val="0"/>
              </a:spcBef>
            </a:pPr>
            <a:r>
              <a:rPr lang="en-GB" sz="1400">
                <a:latin typeface="Arial" panose="020B0604020202020204" pitchFamily="34" charset="0"/>
                <a:cs typeface="Arial" panose="020B0604020202020204" pitchFamily="34" charset="0"/>
              </a:rPr>
              <a:t>Updated to include the new valproate and topiramate regulations.</a:t>
            </a:r>
          </a:p>
          <a:p>
            <a:pPr marL="0" indent="0">
              <a:lnSpc>
                <a:spcPct val="150000"/>
              </a:lnSpc>
              <a:spcBef>
                <a:spcPts val="0"/>
              </a:spcBef>
              <a:buNone/>
            </a:pPr>
            <a:endParaRPr lang="en-GB" sz="1400">
              <a:latin typeface="Arial" panose="020B0604020202020204" pitchFamily="34" charset="0"/>
              <a:cs typeface="Arial" panose="020B0604020202020204" pitchFamily="34" charset="0"/>
            </a:endParaRPr>
          </a:p>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r>
              <a:rPr lang="en-GB" sz="1600" b="1" i="0" u="none" strike="noStrike">
                <a:solidFill>
                  <a:srgbClr val="0070C0"/>
                </a:solidFill>
                <a:effectLst/>
                <a:latin typeface="Arial" panose="020B0604020202020204" pitchFamily="34" charset="0"/>
                <a:cs typeface="Arial" panose="020B0604020202020204" pitchFamily="34" charset="0"/>
                <a:hlinkClick r:id="rId3"/>
              </a:rPr>
              <a:t>Urgent Field Safety Notice - </a:t>
            </a:r>
            <a:r>
              <a:rPr lang="en-GB" sz="1600" b="1" i="0" u="none" strike="noStrike" err="1">
                <a:solidFill>
                  <a:srgbClr val="0070C0"/>
                </a:solidFill>
                <a:effectLst/>
                <a:latin typeface="Arial" panose="020B0604020202020204" pitchFamily="34" charset="0"/>
                <a:cs typeface="Arial" panose="020B0604020202020204" pitchFamily="34" charset="0"/>
                <a:hlinkClick r:id="rId3"/>
              </a:rPr>
              <a:t>Lacri</a:t>
            </a:r>
            <a:r>
              <a:rPr lang="en-GB" sz="1600" b="1" i="0" u="none" strike="noStrike">
                <a:solidFill>
                  <a:srgbClr val="0070C0"/>
                </a:solidFill>
                <a:effectLst/>
                <a:latin typeface="Arial" panose="020B0604020202020204" pitchFamily="34" charset="0"/>
                <a:cs typeface="Arial" panose="020B0604020202020204" pitchFamily="34" charset="0"/>
                <a:hlinkClick r:id="rId3"/>
              </a:rPr>
              <a:t>-Lube</a:t>
            </a:r>
            <a:r>
              <a:rPr lang="en-GB" sz="1600" b="1" i="0" u="none" strike="noStrike">
                <a:solidFill>
                  <a:srgbClr val="0070C0"/>
                </a:solidFill>
                <a:effectLst/>
                <a:latin typeface="Arial" panose="020B0604020202020204" pitchFamily="34" charset="0"/>
                <a:cs typeface="Arial" panose="020B0604020202020204" pitchFamily="34" charset="0"/>
              </a:rPr>
              <a:t> </a:t>
            </a:r>
          </a:p>
          <a:p>
            <a:pPr>
              <a:lnSpc>
                <a:spcPct val="100000"/>
              </a:lnSpc>
              <a:spcBef>
                <a:spcPts val="0"/>
              </a:spcBef>
            </a:pPr>
            <a:r>
              <a:rPr lang="en-GB" sz="1400">
                <a:latin typeface="Arial" panose="020B0604020202020204" pitchFamily="34" charset="0"/>
                <a:cs typeface="Arial" panose="020B0604020202020204" pitchFamily="34" charset="0"/>
              </a:rPr>
              <a:t>A packaging /sterility breach has resulted in potentially microbially contaminated product. Using contaminated eye ointment can lead to potential infections that can range from minor to life threatening.</a:t>
            </a:r>
          </a:p>
          <a:p>
            <a:pPr>
              <a:lnSpc>
                <a:spcPct val="100000"/>
              </a:lnSpc>
              <a:spcBef>
                <a:spcPts val="0"/>
              </a:spcBef>
            </a:pPr>
            <a:r>
              <a:rPr lang="en-GB" sz="1400">
                <a:latin typeface="Arial" panose="020B0604020202020204" pitchFamily="34" charset="0"/>
                <a:cs typeface="Arial" panose="020B0604020202020204" pitchFamily="34" charset="0"/>
              </a:rPr>
              <a:t>Clinicians to be alert to the potential for adverse reactions in patients using </a:t>
            </a:r>
            <a:r>
              <a:rPr lang="en-GB" sz="1400" err="1">
                <a:latin typeface="Arial" panose="020B0604020202020204" pitchFamily="34" charset="0"/>
                <a:cs typeface="Arial" panose="020B0604020202020204" pitchFamily="34" charset="0"/>
              </a:rPr>
              <a:t>Lacrilube</a:t>
            </a:r>
            <a:r>
              <a:rPr lang="en-GB" sz="1400">
                <a:latin typeface="Arial" panose="020B0604020202020204" pitchFamily="34" charset="0"/>
                <a:cs typeface="Arial" panose="020B0604020202020204" pitchFamily="34" charset="0"/>
              </a:rPr>
              <a:t>. </a:t>
            </a:r>
          </a:p>
          <a:p>
            <a:pPr>
              <a:lnSpc>
                <a:spcPct val="100000"/>
              </a:lnSpc>
              <a:spcBef>
                <a:spcPts val="0"/>
              </a:spcBef>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r>
              <a:rPr lang="en-GB" sz="1600" b="1" i="0" u="none" strike="noStrike">
                <a:solidFill>
                  <a:srgbClr val="0070C0"/>
                </a:solidFill>
                <a:effectLst/>
                <a:latin typeface="Arial" panose="020B0604020202020204" pitchFamily="34" charset="0"/>
                <a:cs typeface="Arial" panose="020B0604020202020204" pitchFamily="34" charset="0"/>
                <a:hlinkClick r:id="rId4"/>
              </a:rPr>
              <a:t>Class 2 Medicines Recall: Pfizer Limited, </a:t>
            </a:r>
            <a:r>
              <a:rPr lang="en-GB" sz="1600" b="1" i="0" u="none" strike="noStrike" err="1">
                <a:solidFill>
                  <a:srgbClr val="0070C0"/>
                </a:solidFill>
                <a:effectLst/>
                <a:latin typeface="Arial" panose="020B0604020202020204" pitchFamily="34" charset="0"/>
                <a:cs typeface="Arial" panose="020B0604020202020204" pitchFamily="34" charset="0"/>
                <a:hlinkClick r:id="rId4"/>
              </a:rPr>
              <a:t>Oxbryta</a:t>
            </a:r>
            <a:r>
              <a:rPr lang="en-GB" sz="1600" b="1" i="0" u="none" strike="noStrike">
                <a:solidFill>
                  <a:srgbClr val="0070C0"/>
                </a:solidFill>
                <a:effectLst/>
                <a:latin typeface="Arial" panose="020B0604020202020204" pitchFamily="34" charset="0"/>
                <a:cs typeface="Arial" panose="020B0604020202020204" pitchFamily="34" charset="0"/>
                <a:hlinkClick r:id="rId4"/>
              </a:rPr>
              <a:t> 500mg Tablets (</a:t>
            </a:r>
            <a:r>
              <a:rPr lang="en-GB" sz="1600" b="1" i="0" u="none" strike="noStrike" err="1">
                <a:solidFill>
                  <a:srgbClr val="0070C0"/>
                </a:solidFill>
                <a:effectLst/>
                <a:latin typeface="Arial" panose="020B0604020202020204" pitchFamily="34" charset="0"/>
                <a:cs typeface="Arial" panose="020B0604020202020204" pitchFamily="34" charset="0"/>
                <a:hlinkClick r:id="rId4"/>
              </a:rPr>
              <a:t>voxelotor</a:t>
            </a:r>
            <a:r>
              <a:rPr lang="en-GB" sz="1600" b="1" i="0" u="none" strike="noStrike">
                <a:solidFill>
                  <a:srgbClr val="0070C0"/>
                </a:solidFill>
                <a:effectLst/>
                <a:latin typeface="Arial" panose="020B0604020202020204" pitchFamily="34" charset="0"/>
                <a:cs typeface="Arial" panose="020B0604020202020204" pitchFamily="34" charset="0"/>
                <a:hlinkClick r:id="rId4"/>
              </a:rPr>
              <a:t>)</a:t>
            </a:r>
            <a:endParaRPr lang="en-GB" sz="1400">
              <a:latin typeface="Arial" panose="020B0604020202020204" pitchFamily="34" charset="0"/>
              <a:cs typeface="Arial" panose="020B0604020202020204" pitchFamily="34" charset="0"/>
            </a:endParaRPr>
          </a:p>
          <a:p>
            <a:pPr>
              <a:lnSpc>
                <a:spcPct val="100000"/>
              </a:lnSpc>
              <a:spcBef>
                <a:spcPts val="0"/>
              </a:spcBef>
            </a:pPr>
            <a:r>
              <a:rPr lang="en-GB" sz="1400" b="1">
                <a:latin typeface="Arial" panose="020B0604020202020204" pitchFamily="34" charset="0"/>
                <a:cs typeface="Arial" panose="020B0604020202020204" pitchFamily="34" charset="0"/>
              </a:rPr>
              <a:t>FIO - Hospital only drug, classed as Red on the SY IMOC TLDL. No prescribing in primary care in Sheffield </a:t>
            </a:r>
          </a:p>
          <a:p>
            <a:pPr>
              <a:lnSpc>
                <a:spcPct val="100000"/>
              </a:lnSpc>
              <a:spcBef>
                <a:spcPts val="0"/>
              </a:spcBef>
            </a:pPr>
            <a:r>
              <a:rPr lang="en-GB" sz="1400">
                <a:latin typeface="Arial" panose="020B0604020202020204" pitchFamily="34" charset="0"/>
                <a:cs typeface="Arial" panose="020B0604020202020204" pitchFamily="34" charset="0"/>
              </a:rPr>
              <a:t>Pfizer Limited is recalling all distributed batches of </a:t>
            </a:r>
            <a:r>
              <a:rPr lang="en-GB" sz="1400" err="1">
                <a:latin typeface="Arial" panose="020B0604020202020204" pitchFamily="34" charset="0"/>
                <a:cs typeface="Arial" panose="020B0604020202020204" pitchFamily="34" charset="0"/>
              </a:rPr>
              <a:t>Oxbryta</a:t>
            </a:r>
            <a:r>
              <a:rPr lang="en-GB" sz="1400">
                <a:latin typeface="Arial" panose="020B0604020202020204" pitchFamily="34" charset="0"/>
                <a:cs typeface="Arial" panose="020B0604020202020204" pitchFamily="34" charset="0"/>
              </a:rPr>
              <a:t> 500 mg Tablets. Pfizer Limited has informed the MHRA that the product is being withdrawn due to emerging data from clinical trials and registry-based studies.</a:t>
            </a:r>
          </a:p>
          <a:p>
            <a:pPr>
              <a:lnSpc>
                <a:spcPct val="100000"/>
              </a:lnSpc>
              <a:spcBef>
                <a:spcPts val="0"/>
              </a:spcBef>
            </a:pPr>
            <a:r>
              <a:rPr lang="en-GB" sz="1400">
                <a:latin typeface="Arial" panose="020B0604020202020204" pitchFamily="34" charset="0"/>
                <a:cs typeface="Arial" panose="020B0604020202020204" pitchFamily="34" charset="0"/>
              </a:rPr>
              <a:t>Physicians, specialist prescribers, homecare company providers or any other healthcare professional responsible for prescribing </a:t>
            </a:r>
            <a:r>
              <a:rPr lang="en-GB" sz="1400" err="1">
                <a:latin typeface="Arial" panose="020B0604020202020204" pitchFamily="34" charset="0"/>
                <a:cs typeface="Arial" panose="020B0604020202020204" pitchFamily="34" charset="0"/>
              </a:rPr>
              <a:t>Oxbryta</a:t>
            </a:r>
            <a:r>
              <a:rPr lang="en-GB" sz="1400">
                <a:latin typeface="Arial" panose="020B0604020202020204" pitchFamily="34" charset="0"/>
                <a:cs typeface="Arial" panose="020B0604020202020204" pitchFamily="34" charset="0"/>
              </a:rPr>
              <a:t> will contact all patients undergoing treatment and advise them to discontinue treatment and, where appropriate, discuss alternative treatment options. Patients will be instructed to return the product to the hospital pharmacy or homecare company that dispensed it.</a:t>
            </a: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8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0" y="431136"/>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209550" y="642558"/>
            <a:ext cx="8385810" cy="6215442"/>
          </a:xfrm>
        </p:spPr>
        <p:txBody>
          <a:bodyPr>
            <a:noAutofit/>
          </a:bodyPr>
          <a:lstStyle/>
          <a:p>
            <a:pPr marL="0" indent="0">
              <a:lnSpc>
                <a:spcPct val="150000"/>
              </a:lnSpc>
              <a:spcBef>
                <a:spcPts val="0"/>
              </a:spcBef>
              <a:buNone/>
            </a:pPr>
            <a:endParaRPr lang="en-GB" sz="1800" b="1">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nSpc>
                <a:spcPct val="100000"/>
              </a:lnSpc>
              <a:spcBef>
                <a:spcPts val="0"/>
              </a:spcBef>
              <a:buNone/>
            </a:pPr>
            <a:r>
              <a:rPr lang="en-GB" sz="1600" b="1">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Valproate use in men: as a precaution, men and their partners should use effective contraception</a:t>
            </a: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nSpc>
                <a:spcPct val="100000"/>
              </a:lnSpc>
              <a:spcBef>
                <a:spcPts val="0"/>
              </a:spcBef>
            </a:pPr>
            <a:r>
              <a:rPr lang="en-GB" sz="1400">
                <a:latin typeface="Arial" panose="020B0604020202020204" pitchFamily="34" charset="0"/>
                <a:cs typeface="Arial" panose="020B0604020202020204" pitchFamily="34" charset="0"/>
              </a:rPr>
              <a:t>A retrospective observational study has indicated a possible association between valproate use by men around the time of conception and an increased risk of neurodevelopmental disorders in their children. Inform male patients who may father children of this possible increased risk and the recommendation to use effective contraception during valproate treatment and for at least 3 months after stopping valproate.</a:t>
            </a:r>
          </a:p>
          <a:p>
            <a:pPr>
              <a:lnSpc>
                <a:spcPct val="100000"/>
              </a:lnSpc>
              <a:spcBef>
                <a:spcPts val="0"/>
              </a:spcBef>
            </a:pPr>
            <a:r>
              <a:rPr lang="en-GB" sz="1400">
                <a:latin typeface="Arial" panose="020B0604020202020204" pitchFamily="34" charset="0"/>
                <a:cs typeface="Arial" panose="020B0604020202020204" pitchFamily="34" charset="0"/>
              </a:rPr>
              <a:t>In February 2024, Sheffield clinical systems data showed 554 male patients under 55 years of age with a repeat prescription of a valproate medication. 348 of these patients are on the epilepsy register; 146 are on the mental health register; 33 have SNOMED codes for migraine. </a:t>
            </a:r>
          </a:p>
          <a:p>
            <a:pPr>
              <a:lnSpc>
                <a:spcPct val="100000"/>
              </a:lnSpc>
              <a:spcBef>
                <a:spcPts val="0"/>
              </a:spcBef>
            </a:pPr>
            <a:r>
              <a:rPr lang="en-GB" sz="1400">
                <a:latin typeface="Arial" panose="020B0604020202020204" pitchFamily="34" charset="0"/>
                <a:cs typeface="Arial" panose="020B0604020202020204" pitchFamily="34" charset="0"/>
              </a:rPr>
              <a:t>Male patients will need information and advice about the new guidance. </a:t>
            </a:r>
          </a:p>
          <a:p>
            <a:pPr>
              <a:lnSpc>
                <a:spcPct val="100000"/>
              </a:lnSpc>
              <a:spcBef>
                <a:spcPts val="0"/>
              </a:spcBef>
            </a:pPr>
            <a:r>
              <a:rPr lang="en-GB" sz="1400" err="1">
                <a:latin typeface="Arial" panose="020B0604020202020204" pitchFamily="34" charset="0"/>
                <a:cs typeface="Arial" panose="020B0604020202020204" pitchFamily="34" charset="0"/>
              </a:rPr>
              <a:t>SmPCs</a:t>
            </a:r>
            <a:r>
              <a:rPr lang="en-GB" sz="1400">
                <a:latin typeface="Arial" panose="020B0604020202020204" pitchFamily="34" charset="0"/>
                <a:cs typeface="Arial" panose="020B0604020202020204" pitchFamily="34" charset="0"/>
              </a:rPr>
              <a:t> for most valproate products have been updated and now state: </a:t>
            </a:r>
          </a:p>
          <a:p>
            <a:pPr marL="457200" lvl="1" indent="0">
              <a:lnSpc>
                <a:spcPct val="100000"/>
              </a:lnSpc>
              <a:spcBef>
                <a:spcPts val="0"/>
              </a:spcBef>
              <a:spcAft>
                <a:spcPts val="600"/>
              </a:spcAft>
              <a:buNone/>
            </a:pPr>
            <a:r>
              <a:rPr lang="en-GB" sz="1400" i="1">
                <a:latin typeface="Arial" panose="020B0604020202020204" pitchFamily="34" charset="0"/>
                <a:cs typeface="Arial" panose="020B0604020202020204" pitchFamily="34" charset="0"/>
              </a:rPr>
              <a:t>'As a precautionary measure, GPs and specialists should inform male patients about this potential risk and recommend the need for male patients and their female partner to use effective contraception, while using valproate and for at least 3 months after treatment discontinuation.' </a:t>
            </a:r>
            <a:r>
              <a:rPr lang="en-GB" sz="1400">
                <a:latin typeface="Arial" panose="020B0604020202020204" pitchFamily="34" charset="0"/>
                <a:cs typeface="Arial" panose="020B0604020202020204" pitchFamily="34" charset="0"/>
              </a:rPr>
              <a:t>and </a:t>
            </a:r>
          </a:p>
          <a:p>
            <a:pPr marL="457200" lvl="1" indent="0">
              <a:lnSpc>
                <a:spcPct val="100000"/>
              </a:lnSpc>
              <a:spcBef>
                <a:spcPts val="0"/>
              </a:spcBef>
              <a:buNone/>
            </a:pPr>
            <a:r>
              <a:rPr lang="en-GB" sz="1400" i="1">
                <a:latin typeface="Arial" panose="020B0604020202020204" pitchFamily="34" charset="0"/>
                <a:cs typeface="Arial" panose="020B0604020202020204" pitchFamily="34" charset="0"/>
              </a:rPr>
              <a:t>'Male patients treated with valproate should be regularly reviewed by their GP or specialist. For male patients planning to conceive a child, the specialist should consider and discuss other suitable treatment options with the male patients. Individual circumstances should be evaluated in each case.'</a:t>
            </a:r>
          </a:p>
          <a:p>
            <a:pPr>
              <a:lnSpc>
                <a:spcPct val="100000"/>
              </a:lnSpc>
              <a:spcBef>
                <a:spcPts val="0"/>
              </a:spcBef>
            </a:pPr>
            <a:r>
              <a:rPr lang="en-GB" sz="1400">
                <a:latin typeface="Arial" panose="020B0604020202020204" pitchFamily="34" charset="0"/>
                <a:cs typeface="Arial" panose="020B0604020202020204" pitchFamily="34" charset="0"/>
              </a:rPr>
              <a:t>The MHRA have produced a </a:t>
            </a:r>
            <a:r>
              <a:rPr lang="en-GB" sz="1400">
                <a:latin typeface="Arial" panose="020B0604020202020204" pitchFamily="34" charset="0"/>
                <a:cs typeface="Arial" panose="020B0604020202020204" pitchFamily="34" charset="0"/>
                <a:hlinkClick r:id="rId4"/>
              </a:rPr>
              <a:t>visual risk communication diagram </a:t>
            </a:r>
            <a:r>
              <a:rPr lang="en-GB" sz="1400">
                <a:latin typeface="Arial" panose="020B0604020202020204" pitchFamily="34" charset="0"/>
                <a:cs typeface="Arial" panose="020B0604020202020204" pitchFamily="34" charset="0"/>
              </a:rPr>
              <a:t>and </a:t>
            </a:r>
            <a:r>
              <a:rPr lang="en-GB" sz="1400">
                <a:latin typeface="Arial" panose="020B0604020202020204" pitchFamily="34" charset="0"/>
                <a:cs typeface="Arial" panose="020B0604020202020204" pitchFamily="34" charset="0"/>
                <a:hlinkClick r:id="rId5"/>
              </a:rPr>
              <a:t>PIL</a:t>
            </a:r>
            <a:r>
              <a:rPr lang="en-GB" sz="1400">
                <a:latin typeface="Arial" panose="020B0604020202020204" pitchFamily="34" charset="0"/>
                <a:cs typeface="Arial" panose="020B0604020202020204" pitchFamily="34" charset="0"/>
              </a:rPr>
              <a:t> to support discussions. Product PILs and hard-copies of the updated safety and educational materials will be available in the coming months. </a:t>
            </a:r>
          </a:p>
          <a:p>
            <a:pPr marL="0" indent="0">
              <a:lnSpc>
                <a:spcPct val="100000"/>
              </a:lnSpc>
              <a:spcBef>
                <a:spcPts val="0"/>
              </a:spcBef>
              <a:buNone/>
            </a:pPr>
            <a:endParaRPr lang="en-GB" sz="1500">
              <a:latin typeface="Calibri" panose="020F0502020204030204" pitchFamily="34" charset="0"/>
              <a:cs typeface="Calibri" panose="020F050202020403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49F03E-569E-F2E0-1A5E-6F7DC670ED09}"/>
              </a:ext>
            </a:extLst>
          </p:cNvPr>
          <p:cNvPicPr>
            <a:picLocks noChangeAspect="1"/>
          </p:cNvPicPr>
          <p:nvPr/>
        </p:nvPicPr>
        <p:blipFill>
          <a:blip r:embed="rId6"/>
          <a:stretch>
            <a:fillRect/>
          </a:stretch>
        </p:blipFill>
        <p:spPr>
          <a:xfrm>
            <a:off x="9299420" y="251720"/>
            <a:ext cx="2206779" cy="3166052"/>
          </a:xfrm>
          <a:prstGeom prst="rect">
            <a:avLst/>
          </a:prstGeom>
          <a:ln w="19050">
            <a:solidFill>
              <a:schemeClr val="tx1"/>
            </a:solidFill>
          </a:ln>
        </p:spPr>
      </p:pic>
      <p:pic>
        <p:nvPicPr>
          <p:cNvPr id="7" name="Picture 6">
            <a:extLst>
              <a:ext uri="{FF2B5EF4-FFF2-40B4-BE49-F238E27FC236}">
                <a16:creationId xmlns:a16="http://schemas.microsoft.com/office/drawing/2014/main" id="{9BFA838A-8E5E-6669-EC75-BB12699AF255}"/>
              </a:ext>
            </a:extLst>
          </p:cNvPr>
          <p:cNvPicPr>
            <a:picLocks noChangeAspect="1"/>
          </p:cNvPicPr>
          <p:nvPr/>
        </p:nvPicPr>
        <p:blipFill>
          <a:blip r:embed="rId7"/>
          <a:stretch>
            <a:fillRect/>
          </a:stretch>
        </p:blipFill>
        <p:spPr>
          <a:xfrm>
            <a:off x="9299420" y="3543502"/>
            <a:ext cx="2206779" cy="3223583"/>
          </a:xfrm>
          <a:prstGeom prst="rect">
            <a:avLst/>
          </a:prstGeom>
          <a:ln w="19050">
            <a:solidFill>
              <a:schemeClr val="tx1"/>
            </a:solidFill>
          </a:ln>
        </p:spPr>
      </p:pic>
    </p:spTree>
    <p:extLst>
      <p:ext uri="{BB962C8B-B14F-4D97-AF65-F5344CB8AC3E}">
        <p14:creationId xmlns:p14="http://schemas.microsoft.com/office/powerpoint/2010/main" val="70093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B183-FD90-D1DE-AAB5-9B127D0E3F40}"/>
              </a:ext>
            </a:extLst>
          </p:cNvPr>
          <p:cNvSpPr>
            <a:spLocks noGrp="1"/>
          </p:cNvSpPr>
          <p:nvPr>
            <p:ph type="title"/>
          </p:nvPr>
        </p:nvSpPr>
        <p:spPr>
          <a:xfrm>
            <a:off x="838200" y="98885"/>
            <a:ext cx="10515600" cy="765539"/>
          </a:xfrm>
        </p:spPr>
        <p:txBody>
          <a:bodyPr>
            <a:normAutofit/>
          </a:bodyPr>
          <a:lstStyle/>
          <a:p>
            <a:r>
              <a:rPr lang="en-GB" sz="2800" b="1">
                <a:solidFill>
                  <a:schemeClr val="accent1"/>
                </a:solidFill>
                <a:latin typeface="Arial" panose="020B0604020202020204" pitchFamily="34" charset="0"/>
                <a:cs typeface="Arial" panose="020B0604020202020204" pitchFamily="34" charset="0"/>
              </a:rPr>
              <a:t>Chronic Kidney Disease (CKD): prescribing update </a:t>
            </a:r>
            <a:endParaRPr lang="en-GB" sz="2800" b="1">
              <a:solidFill>
                <a:schemeClr val="accent1"/>
              </a:solidFill>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4834F3-223D-B952-0966-68BB7B1E0D01}"/>
              </a:ext>
            </a:extLst>
          </p:cNvPr>
          <p:cNvSpPr>
            <a:spLocks noGrp="1"/>
          </p:cNvSpPr>
          <p:nvPr>
            <p:ph idx="1"/>
          </p:nvPr>
        </p:nvSpPr>
        <p:spPr>
          <a:xfrm>
            <a:off x="346841" y="864424"/>
            <a:ext cx="11674365" cy="5889054"/>
          </a:xfrm>
        </p:spPr>
        <p:txBody>
          <a:bodyPr vert="horz" lIns="91440" tIns="45720" rIns="91440" bIns="45720" rtlCol="0" anchor="t">
            <a:noAutofit/>
          </a:bodyPr>
          <a:lstStyle/>
          <a:p>
            <a:pPr marL="0" indent="0">
              <a:buNone/>
              <a:defRPr/>
            </a:pPr>
            <a:r>
              <a:rPr lang="en-GB" sz="1100">
                <a:solidFill>
                  <a:srgbClr val="0070C0"/>
                </a:solidFill>
                <a:latin typeface="Arial"/>
                <a:ea typeface="+mn-lt"/>
                <a:cs typeface="+mn-lt"/>
              </a:rPr>
              <a:t> </a:t>
            </a:r>
            <a:r>
              <a:rPr lang="en-GB" sz="1200">
                <a:solidFill>
                  <a:srgbClr val="0070C0"/>
                </a:solidFill>
                <a:latin typeface="Arial"/>
                <a:ea typeface="+mn-lt"/>
                <a:cs typeface="+mn-lt"/>
                <a:hlinkClick r:id="rId2">
                  <a:extLst>
                    <a:ext uri="{A12FA001-AC4F-418D-AE19-62706E023703}">
                      <ahyp:hlinkClr xmlns:ahyp="http://schemas.microsoft.com/office/drawing/2018/hyperlinkcolor" val="tx"/>
                    </a:ext>
                  </a:extLst>
                </a:hlinkClick>
              </a:rPr>
              <a:t>Sheffield Chronic Kidney Disease Management in Adults Guideline for Primary Care </a:t>
            </a:r>
            <a:r>
              <a:rPr lang="en-GB" sz="1200">
                <a:solidFill>
                  <a:srgbClr val="0070C0"/>
                </a:solidFill>
                <a:latin typeface="Arial"/>
                <a:ea typeface="+mn-lt"/>
                <a:cs typeface="+mn-lt"/>
              </a:rPr>
              <a:t>:</a:t>
            </a:r>
            <a:r>
              <a:rPr lang="en-GB" sz="1200">
                <a:solidFill>
                  <a:srgbClr val="0E0E0E"/>
                </a:solidFill>
                <a:latin typeface="Arial"/>
                <a:ea typeface="+mn-lt"/>
                <a:cs typeface="+mn-lt"/>
              </a:rPr>
              <a:t> empagliflozin, second SGLT2i licensed </a:t>
            </a:r>
            <a:r>
              <a:rPr lang="en-GB" sz="1200">
                <a:solidFill>
                  <a:srgbClr val="0E0E0E"/>
                </a:solidFill>
                <a:latin typeface="Arial"/>
                <a:ea typeface="+mn-lt"/>
                <a:cs typeface="Calibri"/>
              </a:rPr>
              <a:t>for </a:t>
            </a:r>
            <a:r>
              <a:rPr lang="en-US" sz="1200">
                <a:solidFill>
                  <a:srgbClr val="0E0E0E"/>
                </a:solidFill>
                <a:latin typeface="Arial"/>
                <a:ea typeface="+mn-lt"/>
                <a:cs typeface="Arial"/>
              </a:rPr>
              <a:t>the treatment of CKD added, in line with </a:t>
            </a:r>
            <a:r>
              <a:rPr lang="en-US" sz="1200">
                <a:solidFill>
                  <a:srgbClr val="0E0E0E"/>
                </a:solidFill>
                <a:latin typeface="Arial"/>
                <a:ea typeface="+mn-lt"/>
                <a:cs typeface="+mn-lt"/>
                <a:hlinkClick r:id="rId3"/>
              </a:rPr>
              <a:t>TA942</a:t>
            </a:r>
            <a:r>
              <a:rPr lang="en-US" sz="1200">
                <a:solidFill>
                  <a:srgbClr val="0E0E0E"/>
                </a:solidFill>
                <a:latin typeface="Arial"/>
                <a:ea typeface="+mn-lt"/>
                <a:cs typeface="+mn-lt"/>
              </a:rPr>
              <a:t>.</a:t>
            </a:r>
            <a:r>
              <a:rPr lang="en-GB" sz="1200">
                <a:solidFill>
                  <a:srgbClr val="0E0E0E"/>
                </a:solidFill>
                <a:latin typeface="Arial"/>
                <a:ea typeface="+mn-lt"/>
                <a:cs typeface="+mn-lt"/>
              </a:rPr>
              <a:t> </a:t>
            </a:r>
            <a:endParaRPr lang="en-US" sz="1200">
              <a:solidFill>
                <a:srgbClr val="000000"/>
              </a:solidFill>
              <a:latin typeface="Arial"/>
              <a:ea typeface="+mn-lt"/>
              <a:cs typeface="Arial"/>
            </a:endParaRPr>
          </a:p>
          <a:p>
            <a:pPr marL="0" indent="0">
              <a:buNone/>
              <a:defRPr/>
            </a:pPr>
            <a:r>
              <a:rPr lang="en-GB" sz="1200">
                <a:solidFill>
                  <a:srgbClr val="000000"/>
                </a:solidFill>
                <a:latin typeface="Arial"/>
                <a:ea typeface="+mn-lt"/>
                <a:cs typeface="Arial"/>
                <a:hlinkClick r:id="rId4"/>
              </a:rPr>
              <a:t>SY</a:t>
            </a:r>
            <a:r>
              <a:rPr lang="en-GB" sz="1200">
                <a:latin typeface="Arial"/>
                <a:cs typeface="Arial"/>
                <a:hlinkClick r:id="rId4"/>
              </a:rPr>
              <a:t> SCP for The use of Finerenone in patients with CKD</a:t>
            </a:r>
            <a:r>
              <a:rPr lang="en-GB" sz="1200">
                <a:latin typeface="Arial"/>
                <a:cs typeface="Arial"/>
              </a:rPr>
              <a:t> (this has been added to the CKD guideline and awaiting ratification) in line with </a:t>
            </a:r>
            <a:r>
              <a:rPr lang="en-GB" sz="1200">
                <a:latin typeface="Arial"/>
                <a:cs typeface="Arial"/>
                <a:hlinkClick r:id="rId5"/>
              </a:rPr>
              <a:t>NICE</a:t>
            </a:r>
            <a:r>
              <a:rPr lang="en-GB" sz="1200">
                <a:latin typeface="Arial"/>
                <a:ea typeface="+mn-lt"/>
                <a:cs typeface="+mn-lt"/>
                <a:hlinkClick r:id="rId5"/>
              </a:rPr>
              <a:t> TA877</a:t>
            </a:r>
            <a:r>
              <a:rPr lang="en-GB" sz="1200">
                <a:latin typeface="Arial"/>
                <a:cs typeface="Arial"/>
              </a:rPr>
              <a:t> :</a:t>
            </a:r>
            <a:endParaRPr lang="en-US" sz="1200">
              <a:latin typeface="Arial"/>
              <a:ea typeface="Calibri"/>
              <a:cs typeface="Arial"/>
            </a:endParaRPr>
          </a:p>
          <a:p>
            <a:pPr marL="0" indent="0">
              <a:buNone/>
            </a:pPr>
            <a:r>
              <a:rPr lang="en-GB" sz="1200" b="0" i="0" err="1">
                <a:solidFill>
                  <a:srgbClr val="0E0E0E"/>
                </a:solidFill>
                <a:effectLst/>
                <a:latin typeface="Arial"/>
                <a:ea typeface="Calibri"/>
                <a:cs typeface="Calibri"/>
              </a:rPr>
              <a:t>Finerenone</a:t>
            </a:r>
            <a:r>
              <a:rPr lang="en-GB" sz="1200" b="0" i="0">
                <a:solidFill>
                  <a:srgbClr val="0E0E0E"/>
                </a:solidFill>
                <a:effectLst/>
                <a:latin typeface="Arial"/>
                <a:ea typeface="Calibri"/>
                <a:cs typeface="Calibri"/>
              </a:rPr>
              <a:t> is recommended as an option for treating CKD 3 and 4 with albuminuria </a:t>
            </a:r>
            <a:r>
              <a:rPr lang="en-GB" sz="1200">
                <a:solidFill>
                  <a:srgbClr val="0E0E0E"/>
                </a:solidFill>
                <a:latin typeface="Arial"/>
                <a:ea typeface="Calibri"/>
                <a:cs typeface="Calibri"/>
              </a:rPr>
              <a:t>( </a:t>
            </a:r>
            <a:r>
              <a:rPr lang="en-GB" sz="1200" b="0" i="0">
                <a:solidFill>
                  <a:srgbClr val="0E0E0E"/>
                </a:solidFill>
                <a:effectLst/>
                <a:latin typeface="Arial"/>
                <a:ea typeface="Calibri"/>
                <a:cs typeface="Calibri"/>
              </a:rPr>
              <a:t>(</a:t>
            </a:r>
            <a:r>
              <a:rPr lang="en-GB" sz="1200" b="0" i="0" err="1">
                <a:solidFill>
                  <a:srgbClr val="0E0E0E"/>
                </a:solidFill>
                <a:effectLst/>
                <a:latin typeface="Arial"/>
                <a:ea typeface="Calibri"/>
                <a:cs typeface="Calibri"/>
              </a:rPr>
              <a:t>uACR</a:t>
            </a:r>
            <a:r>
              <a:rPr lang="en-GB" sz="1200" b="0" i="0">
                <a:solidFill>
                  <a:srgbClr val="0E0E0E"/>
                </a:solidFill>
                <a:effectLst/>
                <a:latin typeface="Arial"/>
                <a:ea typeface="Calibri"/>
                <a:cs typeface="Calibri"/>
              </a:rPr>
              <a:t>) &gt; 3 mg/mmol ) associated with type 2 diabetes in adults, only if:</a:t>
            </a:r>
          </a:p>
          <a:p>
            <a:pPr algn="l"/>
            <a:r>
              <a:rPr lang="en-GB" sz="1200" b="0" i="0">
                <a:solidFill>
                  <a:srgbClr val="0E0E0E"/>
                </a:solidFill>
                <a:effectLst/>
                <a:latin typeface="Arial"/>
                <a:ea typeface="Calibri"/>
                <a:cs typeface="Calibri"/>
              </a:rPr>
              <a:t>it is an add-on to optimised standard care; this should include, unless they are unsuitable, the highest tolerated licensed doses of:</a:t>
            </a:r>
          </a:p>
          <a:p>
            <a:pPr marL="0" indent="0">
              <a:buNone/>
            </a:pPr>
            <a:r>
              <a:rPr lang="en-GB" sz="1200">
                <a:solidFill>
                  <a:srgbClr val="0E0E0E"/>
                </a:solidFill>
                <a:latin typeface="Arial"/>
                <a:ea typeface="Calibri"/>
                <a:cs typeface="Calibri"/>
              </a:rPr>
              <a:t>                       </a:t>
            </a:r>
            <a:r>
              <a:rPr lang="en-GB" sz="1200">
                <a:solidFill>
                  <a:srgbClr val="0E0E0E"/>
                </a:solidFill>
                <a:latin typeface="Arial"/>
                <a:ea typeface="Calibri"/>
                <a:cs typeface="Assistant"/>
              </a:rPr>
              <a:t>•  </a:t>
            </a:r>
            <a:r>
              <a:rPr lang="en-GB" sz="1200" b="0" i="0" err="1">
                <a:solidFill>
                  <a:srgbClr val="0E0E0E"/>
                </a:solidFill>
                <a:effectLst/>
                <a:latin typeface="Arial"/>
                <a:ea typeface="Calibri"/>
                <a:cs typeface="Calibri"/>
              </a:rPr>
              <a:t>ACEi</a:t>
            </a:r>
            <a:r>
              <a:rPr lang="en-GB" sz="1200" b="0" i="0">
                <a:solidFill>
                  <a:srgbClr val="0E0E0E"/>
                </a:solidFill>
                <a:effectLst/>
                <a:latin typeface="Arial"/>
                <a:ea typeface="Calibri"/>
                <a:cs typeface="Calibri"/>
              </a:rPr>
              <a:t> or ARBs </a:t>
            </a:r>
            <a:r>
              <a:rPr lang="en-GB" sz="1200" b="1" i="0">
                <a:solidFill>
                  <a:srgbClr val="0E0E0E"/>
                </a:solidFill>
                <a:effectLst/>
                <a:latin typeface="Arial"/>
                <a:ea typeface="Calibri"/>
                <a:cs typeface="Calibri"/>
              </a:rPr>
              <a:t>and</a:t>
            </a:r>
          </a:p>
          <a:p>
            <a:pPr marL="0" indent="0">
              <a:buNone/>
            </a:pPr>
            <a:r>
              <a:rPr lang="en-GB" sz="1200" b="0" i="0">
                <a:solidFill>
                  <a:srgbClr val="0E0E0E"/>
                </a:solidFill>
                <a:effectLst/>
                <a:latin typeface="Arial"/>
                <a:ea typeface="Calibri"/>
                <a:cs typeface="Calibri"/>
              </a:rPr>
              <a:t>                       </a:t>
            </a:r>
            <a:r>
              <a:rPr lang="en-GB" sz="1200" b="0" i="0">
                <a:solidFill>
                  <a:srgbClr val="0E0E0E"/>
                </a:solidFill>
                <a:effectLst/>
                <a:latin typeface="Arial"/>
                <a:ea typeface="Calibri"/>
                <a:cs typeface="Assistant"/>
              </a:rPr>
              <a:t>• </a:t>
            </a:r>
            <a:r>
              <a:rPr lang="en-GB" sz="1200" b="0" i="0">
                <a:solidFill>
                  <a:srgbClr val="0E0E0E"/>
                </a:solidFill>
                <a:effectLst/>
                <a:latin typeface="Arial"/>
                <a:ea typeface="Calibri"/>
                <a:cs typeface="Calibri"/>
              </a:rPr>
              <a:t> SGLT2i </a:t>
            </a:r>
            <a:r>
              <a:rPr lang="en-GB" sz="1200" b="1" i="0">
                <a:solidFill>
                  <a:srgbClr val="0E0E0E"/>
                </a:solidFill>
                <a:effectLst/>
                <a:latin typeface="Arial"/>
                <a:ea typeface="Calibri"/>
                <a:cs typeface="Calibri"/>
              </a:rPr>
              <a:t>and</a:t>
            </a:r>
          </a:p>
          <a:p>
            <a:pPr algn="l"/>
            <a:r>
              <a:rPr lang="en-GB" sz="1200" b="0" i="0">
                <a:solidFill>
                  <a:srgbClr val="0E0E0E"/>
                </a:solidFill>
                <a:effectLst/>
                <a:latin typeface="Arial"/>
                <a:ea typeface="Calibri"/>
                <a:cs typeface="Calibri"/>
              </a:rPr>
              <a:t>the person has an eGFR of 25 ml/min/1.73 m</a:t>
            </a:r>
            <a:r>
              <a:rPr lang="en-GB" sz="1200" b="0" i="0" baseline="30000">
                <a:solidFill>
                  <a:srgbClr val="0E0E0E"/>
                </a:solidFill>
                <a:effectLst/>
                <a:latin typeface="Arial"/>
                <a:ea typeface="Calibri"/>
                <a:cs typeface="Calibri"/>
              </a:rPr>
              <a:t>2</a:t>
            </a:r>
            <a:r>
              <a:rPr lang="en-GB" sz="1200" b="0" i="0">
                <a:solidFill>
                  <a:srgbClr val="0E0E0E"/>
                </a:solidFill>
                <a:effectLst/>
                <a:latin typeface="Arial"/>
                <a:ea typeface="Calibri"/>
                <a:cs typeface="Calibri"/>
              </a:rPr>
              <a:t> or more.</a:t>
            </a:r>
          </a:p>
          <a:p>
            <a:pPr marL="0" indent="0">
              <a:buNone/>
            </a:pPr>
            <a:r>
              <a:rPr lang="en-GB" sz="1200" b="1" i="0" err="1">
                <a:solidFill>
                  <a:srgbClr val="0E0E0E"/>
                </a:solidFill>
                <a:effectLst/>
                <a:latin typeface="Arial"/>
                <a:ea typeface="Calibri"/>
                <a:cs typeface="Calibri"/>
              </a:rPr>
              <a:t>Initiaton</a:t>
            </a:r>
            <a:r>
              <a:rPr lang="en-GB" sz="1200" b="0" i="0">
                <a:solidFill>
                  <a:srgbClr val="0E0E0E"/>
                </a:solidFill>
                <a:effectLst/>
                <a:latin typeface="Arial"/>
                <a:ea typeface="Calibri"/>
                <a:cs typeface="Calibri"/>
              </a:rPr>
              <a:t>: secondary care </a:t>
            </a:r>
            <a:r>
              <a:rPr lang="en-GB" sz="1200">
                <a:solidFill>
                  <a:srgbClr val="0E0E0E"/>
                </a:solidFill>
                <a:latin typeface="Arial"/>
                <a:ea typeface="Calibri"/>
                <a:cs typeface="Calibri"/>
              </a:rPr>
              <a:t>with starting</a:t>
            </a:r>
            <a:r>
              <a:rPr lang="en-GB" sz="1200" b="0" i="0">
                <a:solidFill>
                  <a:srgbClr val="0E0E0E"/>
                </a:solidFill>
                <a:effectLst/>
                <a:latin typeface="Arial"/>
                <a:ea typeface="Calibri"/>
                <a:cs typeface="Calibri"/>
              </a:rPr>
              <a:t> dose based on eGFR: 10mg daily for eGFR 25-60ml/min/1.73m2</a:t>
            </a:r>
            <a:r>
              <a:rPr lang="en-GB" sz="1200">
                <a:solidFill>
                  <a:srgbClr val="0E0E0E"/>
                </a:solidFill>
                <a:latin typeface="Arial"/>
                <a:ea typeface="Calibri"/>
                <a:cs typeface="Calibri"/>
              </a:rPr>
              <a:t>. Can be increased to 20mg daily in line with potassium levels.</a:t>
            </a:r>
            <a:endParaRPr lang="en-GB" sz="1200" b="0" i="0">
              <a:solidFill>
                <a:srgbClr val="0E0E0E"/>
              </a:solidFill>
              <a:effectLst/>
              <a:latin typeface="Arial"/>
              <a:ea typeface="Calibri"/>
              <a:cs typeface="Calibri"/>
            </a:endParaRPr>
          </a:p>
          <a:p>
            <a:pPr marL="0" indent="0">
              <a:buNone/>
            </a:pPr>
            <a:r>
              <a:rPr lang="en-GB" sz="1200" b="1" i="0">
                <a:solidFill>
                  <a:srgbClr val="0E0E0E"/>
                </a:solidFill>
                <a:effectLst/>
                <a:latin typeface="Arial"/>
                <a:ea typeface="Calibri"/>
                <a:cs typeface="Calibri"/>
              </a:rPr>
              <a:t>Maintenance dose </a:t>
            </a:r>
            <a:r>
              <a:rPr lang="en-GB" sz="1200" i="0">
                <a:solidFill>
                  <a:srgbClr val="0E0E0E"/>
                </a:solidFill>
                <a:effectLst/>
                <a:latin typeface="Arial"/>
                <a:ea typeface="Calibri"/>
                <a:cs typeface="Calibri"/>
              </a:rPr>
              <a:t>(</a:t>
            </a:r>
            <a:r>
              <a:rPr lang="en-GB" sz="1200">
                <a:solidFill>
                  <a:srgbClr val="0E0E0E"/>
                </a:solidFill>
                <a:latin typeface="Arial"/>
                <a:ea typeface="Calibri"/>
                <a:cs typeface="Calibri"/>
              </a:rPr>
              <a:t>once optimised by secondary care):</a:t>
            </a:r>
            <a:r>
              <a:rPr lang="en-GB" sz="1200" i="0">
                <a:solidFill>
                  <a:srgbClr val="0E0E0E"/>
                </a:solidFill>
                <a:effectLst/>
                <a:latin typeface="Arial"/>
                <a:ea typeface="Calibri"/>
                <a:cs typeface="Calibri"/>
              </a:rPr>
              <a:t> </a:t>
            </a:r>
            <a:r>
              <a:rPr lang="en-GB" sz="1200">
                <a:solidFill>
                  <a:srgbClr val="0E0E0E"/>
                </a:solidFill>
                <a:latin typeface="Arial"/>
                <a:ea typeface="Calibri"/>
                <a:cs typeface="Calibri"/>
              </a:rPr>
              <a:t>in line with potassium levels</a:t>
            </a:r>
            <a:endParaRPr lang="en-GB" sz="1200">
              <a:solidFill>
                <a:srgbClr val="0070C0"/>
              </a:solidFill>
              <a:latin typeface="Arial"/>
              <a:ea typeface="Calibri"/>
              <a:cs typeface="Arial"/>
            </a:endParaRPr>
          </a:p>
          <a:p>
            <a:pPr marL="0" indent="0">
              <a:buNone/>
            </a:pPr>
            <a:r>
              <a:rPr lang="en-GB" sz="1200" b="1">
                <a:solidFill>
                  <a:srgbClr val="0E0E0E"/>
                </a:solidFill>
                <a:latin typeface="Arial"/>
                <a:ea typeface="Calibri"/>
                <a:cs typeface="Calibri"/>
              </a:rPr>
              <a:t>Monitoring: </a:t>
            </a:r>
            <a:r>
              <a:rPr lang="en-GB" sz="1200">
                <a:solidFill>
                  <a:srgbClr val="0E0E0E"/>
                </a:solidFill>
                <a:latin typeface="Arial"/>
                <a:ea typeface="Calibri"/>
                <a:cs typeface="Calibri"/>
              </a:rPr>
              <a:t>as for chronic kidney disease status of the patient, with regular monitoring of potassium levels and eGFR to determine the treatment dose. For more information, contraindications &amp; cautions see </a:t>
            </a:r>
            <a:r>
              <a:rPr kumimoji="0" lang="en-GB" sz="1200" b="0" i="0" u="none" strike="noStrike" kern="1200" cap="none" spc="0" normalizeH="0" baseline="0" noProof="0">
                <a:ln>
                  <a:noFill/>
                </a:ln>
                <a:solidFill>
                  <a:srgbClr val="0070C0"/>
                </a:solidFill>
                <a:effectLst/>
                <a:uLnTx/>
                <a:uFillTx/>
                <a:latin typeface="Arial"/>
                <a:cs typeface="Arial"/>
                <a:hlinkClick r:id="rId4">
                  <a:extLst>
                    <a:ext uri="{A12FA001-AC4F-418D-AE19-62706E023703}">
                      <ahyp:hlinkClr xmlns:ahyp="http://schemas.microsoft.com/office/drawing/2018/hyperlinkcolor" val="tx"/>
                    </a:ext>
                  </a:extLst>
                </a:hlinkClick>
              </a:rPr>
              <a:t>SCP</a:t>
            </a:r>
            <a:endParaRPr lang="en-GB" sz="1200">
              <a:solidFill>
                <a:srgbClr val="0070C0"/>
              </a:solidFill>
              <a:latin typeface="Arial"/>
              <a:ea typeface="Calibri"/>
              <a:cs typeface="Arial"/>
            </a:endParaRPr>
          </a:p>
          <a:p>
            <a:pPr marL="0" indent="0" algn="l">
              <a:buNone/>
            </a:pPr>
            <a:r>
              <a:rPr lang="en-GB" sz="1200" b="1" u="sng">
                <a:solidFill>
                  <a:srgbClr val="0E0E0E"/>
                </a:solidFill>
                <a:latin typeface="Arial"/>
                <a:ea typeface="Calibri"/>
                <a:cs typeface="Calibri"/>
              </a:rPr>
              <a:t>Key messages: </a:t>
            </a:r>
          </a:p>
          <a:p>
            <a:pPr marL="0" indent="0">
              <a:buNone/>
            </a:pPr>
            <a:r>
              <a:rPr lang="en-GB" sz="1200" b="1">
                <a:solidFill>
                  <a:srgbClr val="0E0E0E"/>
                </a:solidFill>
                <a:latin typeface="Arial"/>
                <a:ea typeface="Calibri"/>
                <a:cs typeface="Calibri"/>
              </a:rPr>
              <a:t>Empagliflozin: </a:t>
            </a:r>
            <a:r>
              <a:rPr lang="en-GB" sz="1200">
                <a:solidFill>
                  <a:srgbClr val="0E0E0E"/>
                </a:solidFill>
                <a:latin typeface="Arial"/>
                <a:ea typeface="Calibri"/>
                <a:cs typeface="Calibri"/>
              </a:rPr>
              <a:t>Green for CKD on </a:t>
            </a:r>
            <a:r>
              <a:rPr lang="en-GB" sz="1200">
                <a:solidFill>
                  <a:srgbClr val="0E0E0E"/>
                </a:solidFill>
                <a:latin typeface="Arial"/>
                <a:ea typeface="+mn-lt"/>
                <a:cs typeface="+mn-lt"/>
                <a:hlinkClick r:id="rId6"/>
              </a:rPr>
              <a:t>SY TLDL</a:t>
            </a:r>
            <a:endParaRPr lang="en-GB" sz="1200">
              <a:solidFill>
                <a:srgbClr val="0E0E0E"/>
              </a:solidFill>
              <a:latin typeface="Arial"/>
              <a:ea typeface="+mn-lt"/>
              <a:cs typeface="+mn-lt"/>
            </a:endParaRPr>
          </a:p>
          <a:p>
            <a:pPr marL="171450" indent="-171450"/>
            <a:r>
              <a:rPr lang="en-GB" sz="1200">
                <a:solidFill>
                  <a:srgbClr val="0E0E0E"/>
                </a:solidFill>
                <a:latin typeface="Arial"/>
                <a:ea typeface="Calibri"/>
                <a:cs typeface="Calibri"/>
              </a:rPr>
              <a:t>Document CKD as indication</a:t>
            </a:r>
          </a:p>
          <a:p>
            <a:pPr marL="0" indent="0">
              <a:buNone/>
            </a:pPr>
            <a:r>
              <a:rPr lang="en-GB" sz="1200" b="1" err="1">
                <a:solidFill>
                  <a:srgbClr val="0E0E0E"/>
                </a:solidFill>
                <a:latin typeface="Arial"/>
                <a:ea typeface="Calibri"/>
                <a:cs typeface="Calibri"/>
              </a:rPr>
              <a:t>Finerenone</a:t>
            </a:r>
            <a:r>
              <a:rPr lang="en-GB" sz="1200" b="1">
                <a:solidFill>
                  <a:srgbClr val="0E0E0E"/>
                </a:solidFill>
                <a:latin typeface="Arial"/>
                <a:ea typeface="Calibri"/>
                <a:cs typeface="Calibri"/>
              </a:rPr>
              <a:t>: </a:t>
            </a:r>
            <a:r>
              <a:rPr lang="en-GB" sz="1200">
                <a:solidFill>
                  <a:srgbClr val="0E0E0E"/>
                </a:solidFill>
                <a:latin typeface="Arial"/>
                <a:ea typeface="Calibri"/>
                <a:cs typeface="Calibri"/>
              </a:rPr>
              <a:t>Amber </a:t>
            </a:r>
            <a:r>
              <a:rPr lang="en-GB" sz="1200">
                <a:solidFill>
                  <a:srgbClr val="0E0E0E"/>
                </a:solidFill>
                <a:latin typeface="Arial"/>
                <a:ea typeface="+mn-lt"/>
                <a:cs typeface="+mn-lt"/>
              </a:rPr>
              <a:t>for CKD on  </a:t>
            </a:r>
            <a:r>
              <a:rPr lang="en-GB" sz="1200">
                <a:solidFill>
                  <a:srgbClr val="0E0E0E"/>
                </a:solidFill>
                <a:latin typeface="Arial"/>
                <a:ea typeface="+mn-lt"/>
                <a:cs typeface="+mn-lt"/>
                <a:hlinkClick r:id="rId6"/>
              </a:rPr>
              <a:t>SY TLDL</a:t>
            </a:r>
            <a:r>
              <a:rPr lang="en-GB" sz="1200">
                <a:solidFill>
                  <a:srgbClr val="0E0E0E"/>
                </a:solidFill>
                <a:latin typeface="Arial"/>
                <a:ea typeface="+mn-lt"/>
                <a:cs typeface="+mn-lt"/>
              </a:rPr>
              <a:t> </a:t>
            </a:r>
            <a:endParaRPr lang="en-GB" sz="1200">
              <a:solidFill>
                <a:srgbClr val="0E0E0E"/>
              </a:solidFill>
              <a:latin typeface="Arial"/>
              <a:ea typeface="Calibri"/>
              <a:cs typeface="Calibri"/>
            </a:endParaRPr>
          </a:p>
          <a:p>
            <a:r>
              <a:rPr lang="en-GB" sz="1200">
                <a:latin typeface="Arial"/>
                <a:ea typeface="Calibri"/>
                <a:cs typeface="Calibri"/>
              </a:rPr>
              <a:t>It</a:t>
            </a:r>
            <a:r>
              <a:rPr lang="en-GB" sz="1200">
                <a:effectLst/>
                <a:latin typeface="Arial"/>
                <a:ea typeface="Calibri"/>
                <a:cs typeface="Calibri"/>
              </a:rPr>
              <a:t> </a:t>
            </a:r>
            <a:r>
              <a:rPr lang="en-GB" sz="1200">
                <a:latin typeface="Arial"/>
                <a:ea typeface="Calibri"/>
                <a:cs typeface="Calibri"/>
              </a:rPr>
              <a:t>is </a:t>
            </a:r>
            <a:r>
              <a:rPr lang="en-GB" sz="1200">
                <a:effectLst/>
                <a:latin typeface="Arial"/>
                <a:ea typeface="Calibri"/>
                <a:cs typeface="Calibri"/>
              </a:rPr>
              <a:t>the responsibility of secondary care to initiate and</a:t>
            </a:r>
            <a:r>
              <a:rPr lang="en-GB" sz="1200">
                <a:latin typeface="Arial"/>
                <a:ea typeface="Calibri"/>
                <a:cs typeface="Calibri"/>
              </a:rPr>
              <a:t> optimise</a:t>
            </a:r>
            <a:r>
              <a:rPr lang="en-GB" sz="1200">
                <a:effectLst/>
                <a:latin typeface="Arial"/>
                <a:ea typeface="Calibri"/>
                <a:cs typeface="Calibri"/>
              </a:rPr>
              <a:t> </a:t>
            </a:r>
            <a:r>
              <a:rPr lang="en-GB" sz="1200" err="1">
                <a:effectLst/>
                <a:latin typeface="Arial"/>
                <a:ea typeface="Calibri"/>
                <a:cs typeface="Calibri"/>
              </a:rPr>
              <a:t>finerenone</a:t>
            </a:r>
            <a:r>
              <a:rPr lang="en-GB" sz="1200">
                <a:effectLst/>
                <a:latin typeface="Arial"/>
                <a:ea typeface="Calibri"/>
                <a:cs typeface="Calibri"/>
              </a:rPr>
              <a:t> therapy</a:t>
            </a:r>
            <a:r>
              <a:rPr lang="en-GB" sz="1200">
                <a:latin typeface="Arial"/>
                <a:ea typeface="Calibri"/>
                <a:cs typeface="Calibri"/>
              </a:rPr>
              <a:t> before requesting GP to take over prescribing</a:t>
            </a:r>
            <a:endParaRPr lang="en-GB" sz="1200">
              <a:effectLst/>
              <a:latin typeface="Arial"/>
              <a:ea typeface="Calibri"/>
              <a:cs typeface="Calibri"/>
            </a:endParaRPr>
          </a:p>
          <a:p>
            <a:r>
              <a:rPr lang="en-GB" sz="1200">
                <a:solidFill>
                  <a:srgbClr val="0E0E0E"/>
                </a:solidFill>
                <a:latin typeface="Arial"/>
                <a:ea typeface="Calibri"/>
                <a:cs typeface="Calibri"/>
              </a:rPr>
              <a:t>Annual reviews in secondary care, however once stable with no anticipated changes, ongoing reviews can be managed solely in primary care.</a:t>
            </a:r>
            <a:endParaRPr lang="en-GB" sz="1200" b="0" i="0">
              <a:solidFill>
                <a:srgbClr val="0E0E0E"/>
              </a:solidFill>
              <a:effectLst/>
              <a:latin typeface="Arial"/>
              <a:ea typeface="Calibri"/>
              <a:cs typeface="Calibri"/>
            </a:endParaRPr>
          </a:p>
          <a:p>
            <a:r>
              <a:rPr lang="en-US" sz="1200">
                <a:solidFill>
                  <a:srgbClr val="0E0E0E"/>
                </a:solidFill>
                <a:latin typeface="Arial"/>
                <a:ea typeface="Calibri"/>
                <a:cs typeface="Arial"/>
              </a:rPr>
              <a:t>Discontinue if the eGFR falls below 15ml/min</a:t>
            </a:r>
            <a:endParaRPr lang="en-GB" sz="1200">
              <a:solidFill>
                <a:srgbClr val="0E0E0E"/>
              </a:solidFill>
              <a:latin typeface="Arial"/>
              <a:ea typeface="Calibri"/>
              <a:cs typeface="Calibri"/>
            </a:endParaRPr>
          </a:p>
          <a:p>
            <a:pPr marL="0" indent="0">
              <a:buNone/>
            </a:pPr>
            <a:r>
              <a:rPr lang="en-GB" sz="1200">
                <a:solidFill>
                  <a:srgbClr val="0E0E0E"/>
                </a:solidFill>
                <a:latin typeface="Arial"/>
                <a:ea typeface="Calibri"/>
                <a:cs typeface="Calibri"/>
              </a:rPr>
              <a:t>                                  </a:t>
            </a:r>
          </a:p>
          <a:p>
            <a:pPr marL="0" indent="0">
              <a:buNone/>
            </a:pPr>
            <a:r>
              <a:rPr lang="en-GB" sz="1200">
                <a:solidFill>
                  <a:srgbClr val="0E0E0E"/>
                </a:solidFill>
                <a:latin typeface="Arial"/>
                <a:ea typeface="Calibri"/>
                <a:cs typeface="Calibri"/>
              </a:rPr>
              <a:t>                                  Familiarise yourself with the CKD guideline updates and the </a:t>
            </a:r>
            <a:r>
              <a:rPr lang="en-GB" sz="1200" err="1">
                <a:solidFill>
                  <a:srgbClr val="0E0E0E"/>
                </a:solidFill>
                <a:latin typeface="Arial"/>
                <a:ea typeface="Calibri"/>
                <a:cs typeface="Calibri"/>
              </a:rPr>
              <a:t>finerenone</a:t>
            </a:r>
            <a:r>
              <a:rPr lang="en-GB" sz="1200">
                <a:solidFill>
                  <a:srgbClr val="0E0E0E"/>
                </a:solidFill>
                <a:latin typeface="Arial"/>
                <a:ea typeface="Calibri"/>
                <a:cs typeface="Calibri"/>
              </a:rPr>
              <a:t> </a:t>
            </a:r>
            <a:r>
              <a:rPr kumimoji="0" lang="en-GB" sz="1200" b="0" i="0" u="none" strike="noStrike" kern="1200" cap="none" spc="0" normalizeH="0" baseline="0" noProof="0">
                <a:ln>
                  <a:noFill/>
                </a:ln>
                <a:solidFill>
                  <a:srgbClr val="0070C0"/>
                </a:solidFill>
                <a:effectLst/>
                <a:uLnTx/>
                <a:uFillTx/>
                <a:latin typeface="Arial"/>
                <a:cs typeface="Arial"/>
                <a:hlinkClick r:id="rId4">
                  <a:extLst>
                    <a:ext uri="{A12FA001-AC4F-418D-AE19-62706E023703}">
                      <ahyp:hlinkClr xmlns:ahyp="http://schemas.microsoft.com/office/drawing/2018/hyperlinkcolor" val="tx"/>
                    </a:ext>
                  </a:extLst>
                </a:hlinkClick>
              </a:rPr>
              <a:t>SCP</a:t>
            </a:r>
            <a:endParaRPr lang="en-GB" sz="1200" b="0" i="0">
              <a:solidFill>
                <a:srgbClr val="0E0E0E"/>
              </a:solidFill>
              <a:effectLst/>
              <a:latin typeface="Arial"/>
              <a:ea typeface="Calibri"/>
              <a:cs typeface="Calibri"/>
            </a:endParaRPr>
          </a:p>
          <a:p>
            <a:pPr marL="0" indent="0">
              <a:buNone/>
            </a:pPr>
            <a:endParaRPr lang="en-GB" b="0" i="0">
              <a:solidFill>
                <a:srgbClr val="000000"/>
              </a:solidFill>
              <a:effectLst/>
              <a:latin typeface="Calibri" panose="020F0502020204030204"/>
              <a:cs typeface="Calibri" panose="020F0502020204030204"/>
            </a:endParaRPr>
          </a:p>
        </p:txBody>
      </p:sp>
      <p:pic>
        <p:nvPicPr>
          <p:cNvPr id="5" name="Picture 4" descr="A hand pressing a button&#10;&#10;Description automatically generated">
            <a:extLst>
              <a:ext uri="{FF2B5EF4-FFF2-40B4-BE49-F238E27FC236}">
                <a16:creationId xmlns:a16="http://schemas.microsoft.com/office/drawing/2014/main" id="{BE5BF489-F766-0351-96D2-EF2D3C1D3674}"/>
              </a:ext>
            </a:extLst>
          </p:cNvPr>
          <p:cNvPicPr>
            <a:picLocks noChangeAspect="1"/>
          </p:cNvPicPr>
          <p:nvPr/>
        </p:nvPicPr>
        <p:blipFill>
          <a:blip r:embed="rId7"/>
          <a:stretch>
            <a:fillRect/>
          </a:stretch>
        </p:blipFill>
        <p:spPr>
          <a:xfrm>
            <a:off x="675979" y="6028563"/>
            <a:ext cx="748408" cy="741348"/>
          </a:xfrm>
          <a:prstGeom prst="rect">
            <a:avLst/>
          </a:prstGeom>
        </p:spPr>
      </p:pic>
    </p:spTree>
    <p:extLst>
      <p:ext uri="{BB962C8B-B14F-4D97-AF65-F5344CB8AC3E}">
        <p14:creationId xmlns:p14="http://schemas.microsoft.com/office/powerpoint/2010/main" val="96199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a:xfrm>
            <a:off x="-461962" y="242887"/>
            <a:ext cx="10515600" cy="1325563"/>
          </a:xfrm>
        </p:spPr>
        <p:txBody>
          <a:bodyPr>
            <a:normAutofit/>
          </a:bodyPr>
          <a:lstStyle/>
          <a:p>
            <a:pPr algn="ctr"/>
            <a:r>
              <a:rPr lang="en-GB" b="1">
                <a:solidFill>
                  <a:srgbClr val="0070C0"/>
                </a:solidFill>
                <a:latin typeface="Arial" panose="020B0604020202020204" pitchFamily="34" charset="0"/>
                <a:cs typeface="Arial" panose="020B0604020202020204" pitchFamily="34" charset="0"/>
              </a:rPr>
              <a:t>PrescQIPP updates</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a:xfrm>
            <a:off x="185057" y="1185862"/>
            <a:ext cx="11549743" cy="5410201"/>
          </a:xfrm>
        </p:spPr>
        <p:txBody>
          <a:bodyPr vert="horz" lIns="91440" tIns="45720" rIns="91440" bIns="45720" rtlCol="0" anchor="t">
            <a:normAutofit/>
          </a:bodyPr>
          <a:lstStyle/>
          <a:p>
            <a:pPr algn="l"/>
            <a:r>
              <a:rPr lang="en-GB" sz="2400" b="0" i="0" u="none" strike="noStrike">
                <a:effectLst/>
                <a:latin typeface="Calibri"/>
                <a:ea typeface="Calibri"/>
                <a:cs typeface="Calibri"/>
                <a:hlinkClick r:id="rId3"/>
              </a:rPr>
              <a:t>Bulletin 352 launched - Insomnia</a:t>
            </a:r>
            <a:endParaRPr lang="en-GB" sz="2400" b="0" i="0" u="none" strike="noStrike">
              <a:effectLst/>
              <a:latin typeface="Calibri"/>
              <a:ea typeface="Calibri"/>
              <a:cs typeface="Calibri"/>
            </a:endParaRPr>
          </a:p>
          <a:p>
            <a:pPr algn="l"/>
            <a:r>
              <a:rPr lang="en-GB" sz="2000" b="0" i="0">
                <a:solidFill>
                  <a:srgbClr val="212529"/>
                </a:solidFill>
                <a:effectLst/>
              </a:rPr>
              <a:t>This bulletin contains recommendations to optimise prescribing in insomnia.</a:t>
            </a:r>
            <a:endParaRPr lang="en-GB" sz="2000" b="0" i="0">
              <a:solidFill>
                <a:srgbClr val="212529"/>
              </a:solidFill>
              <a:effectLst/>
              <a:ea typeface="Calibri"/>
              <a:cs typeface="Calibri"/>
            </a:endParaRPr>
          </a:p>
          <a:p>
            <a:pPr marL="0" indent="0" algn="l">
              <a:buNone/>
            </a:pPr>
            <a:endParaRPr lang="en-GB" sz="2000" b="0" i="0">
              <a:solidFill>
                <a:srgbClr val="212529"/>
              </a:solidFill>
              <a:effectLst/>
            </a:endParaRPr>
          </a:p>
          <a:p>
            <a:r>
              <a:rPr lang="en-GB" sz="2400" b="0" i="0" u="none" strike="noStrike">
                <a:effectLst/>
                <a:cs typeface="Arial"/>
                <a:hlinkClick r:id="rId4"/>
              </a:rPr>
              <a:t>Bulletin 353 launched – Dependence forming medicines</a:t>
            </a:r>
            <a:endParaRPr lang="en-GB" sz="2400" b="0" i="0" u="none" strike="noStrike">
              <a:effectLst/>
              <a:cs typeface="Arial"/>
            </a:endParaRPr>
          </a:p>
          <a:p>
            <a:r>
              <a:rPr lang="en-GB" sz="2000" b="0" i="0">
                <a:solidFill>
                  <a:srgbClr val="212529"/>
                </a:solidFill>
                <a:effectLst/>
              </a:rPr>
              <a:t>This bulletin provides support for prescribing of and managing withdrawal from dependence forming medicines including</a:t>
            </a:r>
            <a:r>
              <a:rPr lang="en-GB" sz="2000">
                <a:solidFill>
                  <a:srgbClr val="212529"/>
                </a:solidFill>
              </a:rPr>
              <a:t>;</a:t>
            </a:r>
            <a:r>
              <a:rPr lang="en-GB" sz="2000" b="0" i="0">
                <a:solidFill>
                  <a:srgbClr val="212529"/>
                </a:solidFill>
                <a:effectLst/>
              </a:rPr>
              <a:t> opioids, benzodiazepines, </a:t>
            </a:r>
            <a:r>
              <a:rPr lang="en-GB" sz="2000" b="0" i="0" err="1">
                <a:solidFill>
                  <a:srgbClr val="212529"/>
                </a:solidFill>
                <a:effectLst/>
              </a:rPr>
              <a:t>gabapentinoids</a:t>
            </a:r>
            <a:r>
              <a:rPr lang="en-GB" sz="2000" b="0" i="0">
                <a:solidFill>
                  <a:srgbClr val="212529"/>
                </a:solidFill>
                <a:effectLst/>
              </a:rPr>
              <a:t>, Z-drugs and antidepressants in primary care.</a:t>
            </a:r>
            <a:endParaRPr lang="en-GB" sz="2000" b="0" i="0">
              <a:solidFill>
                <a:srgbClr val="212529"/>
              </a:solidFill>
              <a:effectLst/>
              <a:ea typeface="Calibri"/>
              <a:cs typeface="Calibri"/>
            </a:endParaRPr>
          </a:p>
          <a:p>
            <a:pPr marL="0" indent="0">
              <a:buNone/>
            </a:pPr>
            <a:endParaRPr lang="en-GB" sz="2000" b="1">
              <a:solidFill>
                <a:srgbClr val="005EB8"/>
              </a:solidFill>
            </a:endParaRPr>
          </a:p>
          <a:p>
            <a:r>
              <a:rPr lang="en-GB" sz="2400" b="0" i="0" u="none" strike="noStrike">
                <a:effectLst/>
                <a:cs typeface="Arial"/>
                <a:hlinkClick r:id="rId5"/>
              </a:rPr>
              <a:t>Bulletin 354 launched – Lancets</a:t>
            </a:r>
            <a:endParaRPr lang="en-GB" sz="2400" b="0" i="0" u="none" strike="noStrike">
              <a:effectLst/>
              <a:cs typeface="Arial"/>
            </a:endParaRPr>
          </a:p>
          <a:p>
            <a:r>
              <a:rPr lang="en-GB" sz="2000" b="0" i="0">
                <a:solidFill>
                  <a:srgbClr val="212529"/>
                </a:solidFill>
                <a:effectLst/>
              </a:rPr>
              <a:t>This bulletin advises on cost effective choices of lancets and highlights the NHS England commissioning recommendations. It also advises on the appropriate use of safety lancets.</a:t>
            </a:r>
            <a:endParaRPr lang="en-GB" sz="2000" b="0" i="0">
              <a:solidFill>
                <a:srgbClr val="212529"/>
              </a:solidFill>
              <a:effectLst/>
              <a:ea typeface="Calibri"/>
              <a:cs typeface="Calibri"/>
            </a:endParaRPr>
          </a:p>
          <a:p>
            <a:pPr marL="0" indent="0">
              <a:buNone/>
            </a:pPr>
            <a:endParaRPr lang="en-GB" sz="2600" b="0" i="0">
              <a:solidFill>
                <a:srgbClr val="212529"/>
              </a:solidFill>
              <a:effectLst/>
            </a:endParaRPr>
          </a:p>
        </p:txBody>
      </p:sp>
      <p:pic>
        <p:nvPicPr>
          <p:cNvPr id="4" name="Picture 3" descr="Text&#10;&#10;Description automatically generated with low confidence">
            <a:extLst>
              <a:ext uri="{FF2B5EF4-FFF2-40B4-BE49-F238E27FC236}">
                <a16:creationId xmlns:a16="http://schemas.microsoft.com/office/drawing/2014/main" id="{9239845D-E471-3243-08A8-3701861CC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5" name="Picture 4" descr="A hand pressing a button&#10;&#10;Description automatically generated">
            <a:extLst>
              <a:ext uri="{FF2B5EF4-FFF2-40B4-BE49-F238E27FC236}">
                <a16:creationId xmlns:a16="http://schemas.microsoft.com/office/drawing/2014/main" id="{5D924714-5530-2E6E-0152-17EB052E41A2}"/>
              </a:ext>
            </a:extLst>
          </p:cNvPr>
          <p:cNvPicPr>
            <a:picLocks noChangeAspect="1"/>
          </p:cNvPicPr>
          <p:nvPr/>
        </p:nvPicPr>
        <p:blipFill>
          <a:blip r:embed="rId7"/>
          <a:stretch>
            <a:fillRect/>
          </a:stretch>
        </p:blipFill>
        <p:spPr>
          <a:xfrm>
            <a:off x="57429" y="5672138"/>
            <a:ext cx="799542" cy="792000"/>
          </a:xfrm>
          <a:prstGeom prst="rect">
            <a:avLst/>
          </a:prstGeom>
        </p:spPr>
      </p:pic>
      <p:sp>
        <p:nvSpPr>
          <p:cNvPr id="6" name="TextBox 5">
            <a:extLst>
              <a:ext uri="{FF2B5EF4-FFF2-40B4-BE49-F238E27FC236}">
                <a16:creationId xmlns:a16="http://schemas.microsoft.com/office/drawing/2014/main" id="{1D8EE29F-6E87-10F1-1B10-813EDACF2DFD}"/>
              </a:ext>
            </a:extLst>
          </p:cNvPr>
          <p:cNvSpPr txBox="1"/>
          <p:nvPr/>
        </p:nvSpPr>
        <p:spPr>
          <a:xfrm>
            <a:off x="856971" y="5529579"/>
            <a:ext cx="11149972" cy="1036181"/>
          </a:xfrm>
          <a:prstGeom prst="rect">
            <a:avLst/>
          </a:prstGeom>
          <a:noFill/>
        </p:spPr>
        <p:txBody>
          <a:bodyPr wrap="square" rtlCol="0">
            <a:spAutoFit/>
          </a:bodyPr>
          <a:lstStyle/>
          <a:p>
            <a:pPr>
              <a:spcBef>
                <a:spcPts val="750"/>
              </a:spcBef>
              <a:spcAft>
                <a:spcPts val="750"/>
              </a:spcAft>
            </a:pPr>
            <a:r>
              <a:rPr lang="en-GB" sz="1600" b="0" i="0" strike="noStrike">
                <a:effectLst/>
                <a:latin typeface="Calibri" panose="020F0502020204030204" pitchFamily="34" charset="0"/>
                <a:cs typeface="Calibri" panose="020F0502020204030204" pitchFamily="34" charset="0"/>
              </a:rPr>
              <a:t>South Yorkshire ICB already subscribes to PrescQIPP, which means you can access a vast range of evidence-based, quality assured resources absolutely free. </a:t>
            </a:r>
            <a:r>
              <a:rPr lang="en-GB" sz="1600" b="0" i="0" u="sng" strike="noStrike">
                <a:solidFill>
                  <a:srgbClr val="0563C1"/>
                </a:solidFill>
                <a:effectLst/>
                <a:latin typeface="Calibri" panose="020F0502020204030204" pitchFamily="34" charset="0"/>
                <a:cs typeface="Calibri" panose="020F0502020204030204" pitchFamily="34" charset="0"/>
              </a:rPr>
              <a:t>S</a:t>
            </a:r>
            <a:r>
              <a:rPr lang="en-GB" sz="1600" b="0" i="0" u="sng" strike="noStrike">
                <a:solidFill>
                  <a:srgbClr val="0563C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ign up to PrescQIPP today </a:t>
            </a:r>
          </a:p>
          <a:p>
            <a:pPr>
              <a:spcBef>
                <a:spcPts val="750"/>
              </a:spcBef>
              <a:spcAft>
                <a:spcPts val="750"/>
              </a:spcAft>
            </a:pPr>
            <a:r>
              <a:rPr lang="en-GB" sz="1600" b="0" i="0" u="sng" strike="noStrike">
                <a:solidFill>
                  <a:srgbClr val="0563C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F</a:t>
            </a:r>
            <a:r>
              <a:rPr lang="en-GB" sz="1600" b="0" i="0" u="sng" strike="noStrike">
                <a:solidFill>
                  <a:srgbClr val="0072C6"/>
                </a:solidFill>
                <a:effectLst/>
                <a:latin typeface="Calibri" panose="020F0502020204030204" pitchFamily="34" charset="0"/>
                <a:cs typeface="Calibri" panose="020F0502020204030204" pitchFamily="34" charset="0"/>
                <a:hlinkClick r:id="rId9"/>
              </a:rPr>
              <a:t>lyer for practice/PCN pharmacists and pharmacy technicians</a:t>
            </a:r>
            <a:endParaRPr lang="en-GB" sz="1600" b="0" i="0" u="sng" strike="noStrike">
              <a:solidFill>
                <a:srgbClr val="0072C6"/>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158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574102326"/>
              </p:ext>
            </p:extLst>
          </p:nvPr>
        </p:nvGraphicFramePr>
        <p:xfrm>
          <a:off x="290513" y="1185862"/>
          <a:ext cx="11240162"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0" y="1385044"/>
            <a:ext cx="2010436" cy="47663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6" name="Picture 5" descr="A blue and white logo&#10;&#10;Description automatically generated">
            <a:extLst>
              <a:ext uri="{FF2B5EF4-FFF2-40B4-BE49-F238E27FC236}">
                <a16:creationId xmlns:a16="http://schemas.microsoft.com/office/drawing/2014/main" id="{C040EFE0-73B8-408D-1C39-DE73BF87DF9F}"/>
              </a:ext>
            </a:extLst>
          </p:cNvPr>
          <p:cNvPicPr>
            <a:picLocks noChangeAspect="1"/>
          </p:cNvPicPr>
          <p:nvPr/>
        </p:nvPicPr>
        <p:blipFill>
          <a:blip r:embed="rId8"/>
          <a:stretch>
            <a:fillRect/>
          </a:stretch>
        </p:blipFill>
        <p:spPr>
          <a:xfrm>
            <a:off x="7267575" y="1322482"/>
            <a:ext cx="2010436" cy="476638"/>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535573135"/>
              </p:ext>
            </p:extLst>
          </p:nvPr>
        </p:nvGraphicFramePr>
        <p:xfrm>
          <a:off x="290513" y="1185862"/>
          <a:ext cx="11240162"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6" name="Picture 5" descr="A blue and white logo&#10;&#10;Description automatically generated">
            <a:extLst>
              <a:ext uri="{FF2B5EF4-FFF2-40B4-BE49-F238E27FC236}">
                <a16:creationId xmlns:a16="http://schemas.microsoft.com/office/drawing/2014/main" id="{C040EFE0-73B8-408D-1C39-DE73BF87DF9F}"/>
              </a:ext>
            </a:extLst>
          </p:cNvPr>
          <p:cNvPicPr>
            <a:picLocks noChangeAspect="1"/>
          </p:cNvPicPr>
          <p:nvPr/>
        </p:nvPicPr>
        <p:blipFill>
          <a:blip r:embed="rId9"/>
          <a:stretch>
            <a:fillRect/>
          </a:stretch>
        </p:blipFill>
        <p:spPr>
          <a:xfrm>
            <a:off x="4085564" y="1422495"/>
            <a:ext cx="2010436" cy="476638"/>
          </a:xfrm>
          <a:prstGeom prst="rect">
            <a:avLst/>
          </a:prstGeom>
        </p:spPr>
      </p:pic>
    </p:spTree>
    <p:extLst>
      <p:ext uri="{BB962C8B-B14F-4D97-AF65-F5344CB8AC3E}">
        <p14:creationId xmlns:p14="http://schemas.microsoft.com/office/powerpoint/2010/main" val="3668518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0" y="386256"/>
            <a:ext cx="9988063" cy="458860"/>
          </a:xfrm>
        </p:spPr>
        <p:txBody>
          <a:bodyPr>
            <a:normAutofit fontScale="90000"/>
          </a:bodyPr>
          <a:lstStyle/>
          <a:p>
            <a:pPr algn="ctr"/>
            <a:r>
              <a:rPr lang="en-GB" b="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SPS - 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1953018394"/>
              </p:ext>
            </p:extLst>
          </p:nvPr>
        </p:nvGraphicFramePr>
        <p:xfrm>
          <a:off x="290513" y="1185862"/>
          <a:ext cx="11240162"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Tree>
    <p:extLst>
      <p:ext uri="{BB962C8B-B14F-4D97-AF65-F5344CB8AC3E}">
        <p14:creationId xmlns:p14="http://schemas.microsoft.com/office/powerpoint/2010/main" val="48442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2487367097"/>
              </p:ext>
            </p:extLst>
          </p:nvPr>
        </p:nvGraphicFramePr>
        <p:xfrm>
          <a:off x="575441" y="1059153"/>
          <a:ext cx="11041118" cy="57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584183" y="106597"/>
            <a:ext cx="8981090" cy="1090360"/>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t>Summary of key Actions </a:t>
            </a:r>
            <a:endParaRPr lang="en-GB"/>
          </a:p>
        </p:txBody>
      </p:sp>
      <p:pic>
        <p:nvPicPr>
          <p:cNvPr id="7" name="Picture 6">
            <a:extLst>
              <a:ext uri="{FF2B5EF4-FFF2-40B4-BE49-F238E27FC236}">
                <a16:creationId xmlns:a16="http://schemas.microsoft.com/office/drawing/2014/main" id="{23339A3C-F109-4954-8940-0FD012EAAB58}"/>
              </a:ext>
            </a:extLst>
          </p:cNvPr>
          <p:cNvPicPr>
            <a:picLocks noChangeAspect="1"/>
          </p:cNvPicPr>
          <p:nvPr/>
        </p:nvPicPr>
        <p:blipFill>
          <a:blip r:embed="rId8"/>
          <a:stretch>
            <a:fillRect/>
          </a:stretch>
        </p:blipFill>
        <p:spPr>
          <a:xfrm>
            <a:off x="1342353" y="106597"/>
            <a:ext cx="834110" cy="820701"/>
          </a:xfrm>
          <a:prstGeom prst="rect">
            <a:avLst/>
          </a:prstGeom>
        </p:spPr>
      </p:pic>
      <p:pic>
        <p:nvPicPr>
          <p:cNvPr id="8" name="Picture 7">
            <a:extLst>
              <a:ext uri="{FF2B5EF4-FFF2-40B4-BE49-F238E27FC236}">
                <a16:creationId xmlns:a16="http://schemas.microsoft.com/office/drawing/2014/main" id="{7AED15AC-7385-46CB-9C26-344766019DE4}"/>
              </a:ext>
            </a:extLst>
          </p:cNvPr>
          <p:cNvPicPr>
            <a:picLocks noChangeAspect="1"/>
          </p:cNvPicPr>
          <p:nvPr/>
        </p:nvPicPr>
        <p:blipFill>
          <a:blip r:embed="rId8"/>
          <a:stretch>
            <a:fillRect/>
          </a:stretch>
        </p:blipFill>
        <p:spPr>
          <a:xfrm>
            <a:off x="7606644" y="106597"/>
            <a:ext cx="968118" cy="952555"/>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0744" y="180290"/>
            <a:ext cx="2871787" cy="942975"/>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5776" y="1331316"/>
            <a:ext cx="11324497" cy="5298382"/>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Sharron Kebell- Specialised Commissioning Pharmacist</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Diana </a:t>
            </a:r>
            <a:r>
              <a:rPr kumimoji="0" lang="en-GB" sz="24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Vasile</a:t>
            </a: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Clinical Pharmacist</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Emily Parsons – Medicine Safety Officer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1" i="0" u="none" strike="noStrike" kern="1200" cap="none" spc="0" normalizeH="0" baseline="0" noProof="0">
                <a:ln>
                  <a:noFill/>
                </a:ln>
                <a:solidFill>
                  <a:prstClr val="black"/>
                </a:solidFill>
                <a:effectLst/>
                <a:uLnTx/>
                <a:uFillTx/>
                <a:latin typeface="Arial"/>
                <a:cs typeface="Arial"/>
              </a:rPr>
              <a:t>	</a:t>
            </a:r>
            <a:endParaRPr lang="en-GB" sz="2800" b="1" i="0" u="none" strike="noStrike" kern="1200" cap="none" spc="0" normalizeH="0" baseline="0" noProof="0">
              <a:ln>
                <a:noFill/>
              </a:ln>
              <a:solidFill>
                <a:prstClr val="black"/>
              </a:solidFill>
              <a:effectLst/>
              <a:uLnTx/>
              <a:uFillTx/>
              <a:latin typeface="Arial"/>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92430" y="3311627"/>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47" y="4857661"/>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latin typeface="Arial"/>
                <a:ea typeface="Times New Roman" panose="02020603050405020304" pitchFamily="18" charset="0"/>
                <a:cs typeface="Arial"/>
              </a:rPr>
              <a:t>Thursday</a:t>
            </a:r>
            <a:r>
              <a:rPr lang="en-US" sz="4000" b="1">
                <a:solidFill>
                  <a:srgbClr val="252424"/>
                </a:solidFill>
                <a:effectLst/>
                <a:latin typeface="Arial"/>
                <a:ea typeface="Times New Roman" panose="02020603050405020304" pitchFamily="18" charset="0"/>
                <a:cs typeface="Arial"/>
              </a:rPr>
              <a:t>, 7</a:t>
            </a:r>
            <a:r>
              <a:rPr lang="en-US" sz="4000" b="1">
                <a:solidFill>
                  <a:srgbClr val="252424"/>
                </a:solidFill>
                <a:latin typeface="Arial"/>
                <a:ea typeface="Times New Roman" panose="02020603050405020304" pitchFamily="18" charset="0"/>
                <a:cs typeface="Arial"/>
              </a:rPr>
              <a:t>th</a:t>
            </a:r>
            <a:r>
              <a:rPr lang="en-US" sz="4000" b="1">
                <a:solidFill>
                  <a:srgbClr val="252424"/>
                </a:solidFill>
                <a:effectLst/>
                <a:latin typeface="Arial"/>
                <a:ea typeface="Times New Roman" panose="02020603050405020304" pitchFamily="18" charset="0"/>
                <a:cs typeface="Arial"/>
              </a:rPr>
              <a:t> Nov</a:t>
            </a:r>
            <a:r>
              <a:rPr lang="en-US" sz="4000" b="1">
                <a:solidFill>
                  <a:srgbClr val="252424"/>
                </a:solidFill>
                <a:latin typeface="Arial"/>
                <a:ea typeface="Times New Roman" panose="02020603050405020304" pitchFamily="18" charset="0"/>
                <a:cs typeface="Arial"/>
              </a:rPr>
              <a:t>ember</a:t>
            </a:r>
            <a:r>
              <a:rPr lang="en-US" sz="4000" b="1">
                <a:solidFill>
                  <a:srgbClr val="252424"/>
                </a:solidFill>
                <a:effectLst/>
                <a:latin typeface="Arial"/>
                <a:ea typeface="Times New Roman" panose="02020603050405020304" pitchFamily="18" charset="0"/>
                <a:cs typeface="Arial"/>
              </a:rPr>
              <a:t> 2024</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GB" sz="4000" b="0" i="0" u="sng" strike="noStrike">
                <a:solidFill>
                  <a:srgbClr val="6264A7"/>
                </a:solidFill>
                <a:effectLst/>
                <a:latin typeface="Segoe UI Semibold"/>
                <a:cs typeface="Segoe UI Semibold"/>
                <a:hlinkClick r:id="rId3"/>
              </a:rPr>
              <a:t>Click here to join the meeting</a:t>
            </a:r>
            <a:r>
              <a:rPr lang="en-GB" sz="4000" b="0" i="0" u="none" strike="noStrike">
                <a:solidFill>
                  <a:srgbClr val="252424"/>
                </a:solidFill>
                <a:effectLst/>
                <a:latin typeface="Segoe UI"/>
                <a:cs typeface="Segoe UI"/>
              </a:rPr>
              <a:t>  </a:t>
            </a: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4"/>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06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 d</a:t>
            </a:r>
            <a:r>
              <a:rPr lang="en-GB" sz="3600" b="1">
                <a:solidFill>
                  <a:schemeClr val="accent1">
                    <a:lumMod val="75000"/>
                  </a:schemeClr>
                </a:solidFill>
                <a:effectLst/>
                <a:latin typeface="Arial" panose="020B0604020202020204" pitchFamily="34" charset="0"/>
                <a:ea typeface="Calibri" panose="020F0502020204030204" pitchFamily="34" charset="0"/>
              </a:rPr>
              <a:t>ates for 2024</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054608" y="2317968"/>
            <a:ext cx="9243277" cy="1569660"/>
          </a:xfrm>
          <a:prstGeom prst="rect">
            <a:avLst/>
          </a:prstGeom>
          <a:noFill/>
        </p:spPr>
        <p:txBody>
          <a:bodyPr wrap="square" lIns="91440" tIns="45720" rIns="91440" bIns="45720" anchor="t">
            <a:spAutoFit/>
          </a:bodyPr>
          <a:lstStyle/>
          <a:p>
            <a:pPr algn="l" rtl="0" fontAlgn="base"/>
            <a:endParaRPr lang="en-GB" sz="2400" b="0" i="0" u="none" strike="noStrike">
              <a:effectLst/>
              <a:latin typeface="Calibri" panose="020F0502020204030204" pitchFamily="34" charset="0"/>
            </a:endParaRPr>
          </a:p>
          <a:p>
            <a:pPr algn="l" rtl="0" fontAlgn="base"/>
            <a:r>
              <a:rPr lang="en-GB" sz="2400" b="0" i="0" u="none" strike="noStrike">
                <a:effectLst/>
                <a:latin typeface="Calibri"/>
                <a:cs typeface="Calibri"/>
              </a:rPr>
              <a:t>Thursday 7th November </a:t>
            </a:r>
            <a:r>
              <a:rPr lang="en-GB" sz="2400" b="0" i="0" u="sng" strike="noStrike">
                <a:solidFill>
                  <a:srgbClr val="6264A7"/>
                </a:solidFill>
                <a:effectLst/>
                <a:latin typeface="Segoe UI Semibold"/>
                <a:cs typeface="Segoe UI Semibold"/>
                <a:hlinkClick r:id="rId3"/>
              </a:rPr>
              <a:t>Click here to join the meeting</a:t>
            </a:r>
            <a:r>
              <a:rPr lang="en-GB" sz="2400" b="0" i="0" u="none" strike="noStrike">
                <a:solidFill>
                  <a:srgbClr val="252424"/>
                </a:solidFill>
                <a:effectLst/>
                <a:latin typeface="Segoe UI"/>
                <a:cs typeface="Segoe UI"/>
              </a:rPr>
              <a:t>  </a:t>
            </a:r>
            <a:endParaRPr lang="en-GB" sz="2400" b="0" i="0" u="none" strike="noStrike">
              <a:effectLst/>
              <a:latin typeface="Segoe UI"/>
              <a:cs typeface="Segoe UI"/>
            </a:endParaRPr>
          </a:p>
          <a:p>
            <a:pPr algn="l" rtl="0" fontAlgn="base"/>
            <a:endParaRPr lang="en-GB" sz="2400" b="0" i="0" u="none" strike="noStrike">
              <a:effectLst/>
              <a:latin typeface="Calibri" panose="020F0502020204030204" pitchFamily="34" charset="0"/>
            </a:endParaRPr>
          </a:p>
          <a:p>
            <a:pPr algn="l" rtl="0" fontAlgn="base"/>
            <a:r>
              <a:rPr lang="en-GB" sz="2400" b="0" i="0" u="none" strike="noStrike">
                <a:effectLst/>
                <a:latin typeface="Calibri"/>
                <a:cs typeface="Calibri"/>
              </a:rPr>
              <a:t>Thursday 5th December </a:t>
            </a:r>
            <a:r>
              <a:rPr lang="en-GB" sz="2400" b="0" i="0" u="sng" strike="noStrike">
                <a:solidFill>
                  <a:srgbClr val="6264A7"/>
                </a:solidFill>
                <a:effectLst/>
                <a:latin typeface="Segoe UI Semibold"/>
                <a:cs typeface="Segoe UI Semibold"/>
                <a:hlinkClick r:id="rId4"/>
              </a:rPr>
              <a:t>Click here to join the meeting</a:t>
            </a:r>
            <a:r>
              <a:rPr lang="en-GB" sz="2400" b="0" i="0" u="none" strike="noStrike">
                <a:solidFill>
                  <a:srgbClr val="252424"/>
                </a:solidFill>
                <a:effectLst/>
                <a:latin typeface="Segoe UI"/>
                <a:cs typeface="Segoe UI"/>
              </a:rPr>
              <a:t>  </a:t>
            </a:r>
            <a:endParaRPr lang="en-GB" sz="2400" b="0" i="0" u="none" strike="noStrike">
              <a:effectLst/>
              <a:latin typeface="Segoe UI"/>
              <a:cs typeface="Segoe UI"/>
            </a:endParaRPr>
          </a:p>
        </p:txBody>
      </p:sp>
    </p:spTree>
    <p:extLst>
      <p:ext uri="{BB962C8B-B14F-4D97-AF65-F5344CB8AC3E}">
        <p14:creationId xmlns:p14="http://schemas.microsoft.com/office/powerpoint/2010/main" val="85990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174531" y="342681"/>
            <a:ext cx="6096000" cy="646331"/>
          </a:xfrm>
          <a:prstGeom prst="rect">
            <a:avLst/>
          </a:prstGeom>
          <a:noFill/>
        </p:spPr>
        <p:txBody>
          <a:bodyPr wrap="square">
            <a:spAutoFit/>
          </a:bodyPr>
          <a:lstStyle/>
          <a:p>
            <a:pPr algn="ctr"/>
            <a:r>
              <a:rPr lang="en-GB" sz="3600" b="1">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62" y="1255249"/>
            <a:ext cx="4878054" cy="3706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18BDA7-7805-30C4-3612-512338C5479F}"/>
              </a:ext>
            </a:extLst>
          </p:cNvPr>
          <p:cNvSpPr txBox="1"/>
          <p:nvPr/>
        </p:nvSpPr>
        <p:spPr>
          <a:xfrm>
            <a:off x="1110343" y="5145946"/>
            <a:ext cx="10112828"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err="1">
                <a:solidFill>
                  <a:srgbClr val="0070C0"/>
                </a:solidFill>
                <a:latin typeface="Arial" panose="020B0604020202020204" pitchFamily="34" charset="0"/>
              </a:rPr>
              <a:t>syicbsheffield.areaprescribinggroupsheffield@nhs.net</a:t>
            </a:r>
            <a:endParaRPr lang="en-GB" sz="160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Arial" panose="020B0604020202020204" pitchFamily="34" charset="0"/>
                <a:cs typeface="Arial" panose="020B0604020202020204" pitchFamily="34" charset="0"/>
              </a:rPr>
              <a:t>To be aware of latest updates &amp; suggested actions:</a:t>
            </a:r>
          </a:p>
          <a:p>
            <a:pPr marL="0" indent="0">
              <a:buFont typeface="Arial" panose="020B0604020202020204" pitchFamily="34" charset="0"/>
              <a:buNone/>
            </a:pPr>
            <a:endParaRPr lang="en-GB" sz="2400">
              <a:latin typeface="Arial" panose="020B0604020202020204" pitchFamily="34" charset="0"/>
              <a:cs typeface="Arial" panose="020B0604020202020204" pitchFamily="34" charset="0"/>
            </a:endParaRPr>
          </a:p>
          <a:p>
            <a:pPr>
              <a:buFont typeface="Wingdings" pitchFamily="2" charset="2"/>
              <a:buChar char="§"/>
            </a:pPr>
            <a:r>
              <a:rPr lang="en-GB" sz="2400">
                <a:latin typeface="Arial" panose="020B0604020202020204" pitchFamily="34" charset="0"/>
                <a:cs typeface="Arial" panose="020B0604020202020204" pitchFamily="34" charset="0"/>
                <a:hlinkClick r:id="rId4"/>
              </a:rPr>
              <a:t>Traffic Light Drug List</a:t>
            </a:r>
            <a:r>
              <a:rPr lang="en-GB" sz="2400">
                <a:latin typeface="Arial" panose="020B0604020202020204" pitchFamily="34" charset="0"/>
                <a:cs typeface="Arial" panose="020B0604020202020204" pitchFamily="34" charset="0"/>
              </a:rPr>
              <a:t> </a:t>
            </a:r>
          </a:p>
          <a:p>
            <a:pPr>
              <a:buFont typeface="Wingdings" pitchFamily="2" charset="2"/>
              <a:buChar char="§"/>
            </a:pPr>
            <a:r>
              <a:rPr lang="en-GB" sz="2400">
                <a:latin typeface="Arial" panose="020B0604020202020204" pitchFamily="34" charset="0"/>
                <a:cs typeface="Arial" panose="020B0604020202020204" pitchFamily="34" charset="0"/>
              </a:rPr>
              <a:t>Cardiovascular Formulary Update</a:t>
            </a:r>
          </a:p>
          <a:p>
            <a:pPr>
              <a:buFont typeface="Wingdings" pitchFamily="2" charset="2"/>
              <a:buChar char="§"/>
            </a:pPr>
            <a:r>
              <a:rPr lang="en-GB" sz="2400">
                <a:latin typeface="Arial" panose="020B0604020202020204" pitchFamily="34" charset="0"/>
                <a:cs typeface="Arial" panose="020B0604020202020204" pitchFamily="34" charset="0"/>
              </a:rPr>
              <a:t>Chronic Kidney Disease Guideline Update</a:t>
            </a:r>
          </a:p>
          <a:p>
            <a:pPr>
              <a:buFont typeface="Wingdings" pitchFamily="2" charset="2"/>
              <a:buChar char="§"/>
            </a:pPr>
            <a:r>
              <a:rPr lang="en-GB" sz="2400">
                <a:latin typeface="Arial" panose="020B0604020202020204" pitchFamily="34" charset="0"/>
                <a:cs typeface="Arial" panose="020B0604020202020204" pitchFamily="34" charset="0"/>
              </a:rPr>
              <a:t>Sulfasalazine / </a:t>
            </a:r>
            <a:r>
              <a:rPr lang="en-GB" sz="2400" err="1">
                <a:latin typeface="Arial" panose="020B0604020202020204" pitchFamily="34" charset="0"/>
                <a:cs typeface="Arial" panose="020B0604020202020204" pitchFamily="34" charset="0"/>
              </a:rPr>
              <a:t>Salazopyrin</a:t>
            </a:r>
            <a:r>
              <a:rPr lang="en-GB" sz="2400">
                <a:latin typeface="Arial" panose="020B0604020202020204" pitchFamily="34" charset="0"/>
                <a:cs typeface="Arial" panose="020B0604020202020204" pitchFamily="34" charset="0"/>
              </a:rPr>
              <a:t>  &amp; supply Issues</a:t>
            </a:r>
          </a:p>
          <a:p>
            <a:pPr>
              <a:buFont typeface="Wingdings" pitchFamily="2" charset="2"/>
              <a:buChar char="§"/>
            </a:pPr>
            <a:r>
              <a:rPr lang="en-GB" sz="2400">
                <a:latin typeface="Arial" panose="020B0604020202020204" pitchFamily="34" charset="0"/>
                <a:cs typeface="Arial" panose="020B0604020202020204" pitchFamily="34" charset="0"/>
              </a:rPr>
              <a:t>Medicines Safety update </a:t>
            </a:r>
          </a:p>
          <a:p>
            <a:pPr>
              <a:buFont typeface="Wingdings" pitchFamily="2" charset="2"/>
              <a:buChar char="§"/>
            </a:pPr>
            <a:r>
              <a:rPr lang="en-GB" sz="2400">
                <a:latin typeface="Arial" panose="020B0604020202020204" pitchFamily="34" charset="0"/>
                <a:cs typeface="Arial" panose="020B0604020202020204" pitchFamily="34" charset="0"/>
              </a:rPr>
              <a:t>Education &amp;Training opportunities</a:t>
            </a:r>
          </a:p>
          <a:p>
            <a:pPr marL="0" indent="0">
              <a:buNone/>
            </a:pPr>
            <a:endParaRPr lang="en-GB" sz="2400">
              <a:latin typeface="Arial" panose="020B0604020202020204" pitchFamily="34" charset="0"/>
              <a:cs typeface="Arial" panose="020B0604020202020204" pitchFamily="34" charset="0"/>
            </a:endParaRPr>
          </a:p>
          <a:p>
            <a:pPr lvl="1"/>
            <a:endParaRPr lang="en-GB" sz="2000">
              <a:latin typeface="Arial" panose="020B0604020202020204" pitchFamily="34" charset="0"/>
              <a:cs typeface="Arial" panose="020B0604020202020204" pitchFamily="34" charset="0"/>
            </a:endParaRPr>
          </a:p>
          <a:p>
            <a:pPr marL="457200" lvl="1" indent="0">
              <a:buNone/>
            </a:pPr>
            <a:endParaRPr lang="en-GB" sz="3200">
              <a:solidFill>
                <a:srgbClr val="FF0000"/>
              </a:solidFill>
              <a:latin typeface="Arial" panose="020B0604020202020204" pitchFamily="34" charset="0"/>
              <a:cs typeface="Arial" panose="020B0604020202020204" pitchFamily="34" charset="0"/>
            </a:endParaRPr>
          </a:p>
          <a:p>
            <a:endParaRPr lang="en-GB"/>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554" y="28409"/>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660795" y="280188"/>
            <a:ext cx="7105582"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solidFill>
                <a:latin typeface="Arial" panose="020B0604020202020204" pitchFamily="34" charset="0"/>
                <a:cs typeface="Arial" panose="020B0604020202020204" pitchFamily="34" charset="0"/>
              </a:rPr>
              <a:t>Traffic Light Drug List</a:t>
            </a:r>
            <a:endParaRPr lang="en-GB" sz="3600" b="1">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554580" y="14764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671119833"/>
              </p:ext>
            </p:extLst>
          </p:nvPr>
        </p:nvGraphicFramePr>
        <p:xfrm>
          <a:off x="1036754" y="1309178"/>
          <a:ext cx="10470436" cy="3496610"/>
        </p:xfrm>
        <a:graphic>
          <a:graphicData uri="http://schemas.openxmlformats.org/drawingml/2006/table">
            <a:tbl>
              <a:tblPr firstRow="1" bandRow="1">
                <a:tableStyleId>{5C22544A-7EE6-4342-B048-85BDC9FD1C3A}</a:tableStyleId>
              </a:tblPr>
              <a:tblGrid>
                <a:gridCol w="3490145">
                  <a:extLst>
                    <a:ext uri="{9D8B030D-6E8A-4147-A177-3AD203B41FA5}">
                      <a16:colId xmlns:a16="http://schemas.microsoft.com/office/drawing/2014/main" val="3879070304"/>
                    </a:ext>
                  </a:extLst>
                </a:gridCol>
                <a:gridCol w="2859553">
                  <a:extLst>
                    <a:ext uri="{9D8B030D-6E8A-4147-A177-3AD203B41FA5}">
                      <a16:colId xmlns:a16="http://schemas.microsoft.com/office/drawing/2014/main" val="1210214355"/>
                    </a:ext>
                  </a:extLst>
                </a:gridCol>
                <a:gridCol w="4120738">
                  <a:extLst>
                    <a:ext uri="{9D8B030D-6E8A-4147-A177-3AD203B41FA5}">
                      <a16:colId xmlns:a16="http://schemas.microsoft.com/office/drawing/2014/main" val="3907899284"/>
                    </a:ext>
                  </a:extLst>
                </a:gridCol>
              </a:tblGrid>
              <a:tr h="441677">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305493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a:solidFill>
                            <a:schemeClr val="dk1"/>
                          </a:solidFill>
                          <a:effectLst/>
                          <a:latin typeface="+mn-lt"/>
                          <a:ea typeface="+mn-ea"/>
                          <a:cs typeface="+mn-cs"/>
                        </a:rPr>
                        <a:t>Rimegepant </a:t>
                      </a:r>
                      <a:endParaRPr lang="en-GB" sz="1600">
                        <a:effectLst/>
                        <a:latin typeface="+mn-lt"/>
                        <a:ea typeface="Times New Roman" panose="02020603050405020304" pitchFamily="18" charset="0"/>
                      </a:endParaRPr>
                    </a:p>
                    <a:p>
                      <a:pPr marL="0" lvl="0" indent="0">
                        <a:buFont typeface="Arial" panose="020B0604020202020204" pitchFamily="34" charset="0"/>
                        <a:buNone/>
                      </a:pPr>
                      <a:endParaRPr lang="en-GB" sz="1600" b="0" i="0" u="none" strike="noStrike" kern="1200" noProof="0">
                        <a:solidFill>
                          <a:srgbClr val="000000"/>
                        </a:solidFill>
                        <a:effectLst/>
                        <a:latin typeface="Arial"/>
                      </a:endParaRPr>
                    </a:p>
                  </a:txBody>
                  <a:tcPr/>
                </a:tc>
                <a:tc>
                  <a:txBody>
                    <a:bodyPr/>
                    <a:lstStyle/>
                    <a:p>
                      <a:r>
                        <a:rPr lang="en-GB" sz="1400" b="0" i="0" u="none" strike="noStrike" kern="1200">
                          <a:solidFill>
                            <a:schemeClr val="dk1"/>
                          </a:solidFill>
                          <a:effectLst/>
                          <a:latin typeface="+mn-lt"/>
                          <a:ea typeface="+mn-ea"/>
                          <a:cs typeface="+mn-cs"/>
                        </a:rPr>
                        <a:t>Remains </a:t>
                      </a:r>
                      <a:r>
                        <a:rPr lang="en-GB" sz="1400" b="1" i="0" u="none" strike="noStrike" kern="1200">
                          <a:solidFill>
                            <a:srgbClr val="FF0000"/>
                          </a:solidFill>
                          <a:effectLst/>
                          <a:latin typeface="+mn-lt"/>
                          <a:ea typeface="+mn-ea"/>
                          <a:cs typeface="+mn-cs"/>
                        </a:rPr>
                        <a:t>Red</a:t>
                      </a:r>
                      <a:r>
                        <a:rPr lang="en-GB" sz="1400" b="0" i="0" u="none" strike="noStrike" kern="1200">
                          <a:solidFill>
                            <a:schemeClr val="dk1"/>
                          </a:solidFill>
                          <a:effectLst/>
                          <a:latin typeface="+mn-lt"/>
                          <a:ea typeface="+mn-ea"/>
                          <a:cs typeface="+mn-cs"/>
                        </a:rPr>
                        <a:t> for preventing episodic migraine (≥ 4 migraines but &lt; 15 per month).</a:t>
                      </a:r>
                    </a:p>
                    <a:p>
                      <a:r>
                        <a:rPr lang="en-GB" sz="1400" b="0" i="0" u="none" strike="noStrike" kern="1200">
                          <a:solidFill>
                            <a:schemeClr val="dk1"/>
                          </a:solidFill>
                          <a:effectLst/>
                          <a:latin typeface="+mn-lt"/>
                          <a:ea typeface="+mn-ea"/>
                          <a:cs typeface="+mn-cs"/>
                        </a:rPr>
                        <a:t>In line with positive NICE TA recommendation for Acute treatment of migraines. </a:t>
                      </a:r>
                    </a:p>
                    <a:p>
                      <a:endParaRPr lang="en-GB" sz="1400" b="0" i="0" kern="1200">
                        <a:solidFill>
                          <a:schemeClr val="dk1"/>
                        </a:solidFill>
                        <a:effectLst/>
                        <a:latin typeface="+mn-lt"/>
                        <a:ea typeface="+mn-ea"/>
                        <a:cs typeface="+mn-cs"/>
                      </a:endParaRPr>
                    </a:p>
                  </a:txBody>
                  <a:tcPr/>
                </a:tc>
                <a:tc>
                  <a:txBody>
                    <a:bodyPr/>
                    <a:lstStyle/>
                    <a:p>
                      <a:r>
                        <a:rPr lang="en-GB" sz="1600" b="1">
                          <a:solidFill>
                            <a:srgbClr val="00B050"/>
                          </a:solidFill>
                          <a:latin typeface="+mn-lt"/>
                        </a:rPr>
                        <a:t>Green </a:t>
                      </a:r>
                      <a:r>
                        <a:rPr lang="en-GB" sz="1600" b="1">
                          <a:solidFill>
                            <a:schemeClr val="tx1"/>
                          </a:solidFill>
                          <a:latin typeface="+mn-lt"/>
                        </a:rPr>
                        <a:t>for acute episodes of migraine (primary care can initiate / prescribe)</a:t>
                      </a:r>
                    </a:p>
                    <a:p>
                      <a:pPr marL="285750" indent="-285750">
                        <a:buFont typeface="Arial" panose="020B0604020202020204" pitchFamily="34" charset="0"/>
                        <a:buChar char="•"/>
                      </a:pPr>
                      <a:r>
                        <a:rPr lang="en-GB" sz="1600">
                          <a:effectLst/>
                          <a:latin typeface="Calibri" panose="020F0502020204030204" pitchFamily="34" charset="0"/>
                          <a:ea typeface="Calibri" panose="020F0502020204030204" pitchFamily="34" charset="0"/>
                          <a:cs typeface="Calibri" panose="020F0502020204030204" pitchFamily="34" charset="0"/>
                        </a:rPr>
                        <a:t>Supporting information being developed and planning education session with headache specialists (hopefully Nov/Dec)</a:t>
                      </a:r>
                    </a:p>
                    <a:p>
                      <a:pPr marL="285750" indent="-285750">
                        <a:buFont typeface="Arial" panose="020B0604020202020204" pitchFamily="34" charset="0"/>
                        <a:buChar char="•"/>
                      </a:pPr>
                      <a:r>
                        <a:rPr lang="en-GB" sz="1600">
                          <a:effectLst/>
                          <a:latin typeface="Calibri" panose="020F0502020204030204" pitchFamily="34" charset="0"/>
                          <a:ea typeface="Calibri" panose="020F0502020204030204" pitchFamily="34" charset="0"/>
                          <a:cs typeface="Calibri" panose="020F0502020204030204" pitchFamily="34" charset="0"/>
                        </a:rPr>
                        <a:t>New class of drug treatment in primary care; therefore may prefer to wait until the above has been finalised before prescribing this new treatment option</a:t>
                      </a:r>
                    </a:p>
                    <a:p>
                      <a:pPr marL="0" indent="0">
                        <a:buFont typeface="Arial" panose="020B0604020202020204" pitchFamily="34" charset="0"/>
                        <a:buNone/>
                      </a:pPr>
                      <a:endParaRPr lang="en-GB" sz="1600" b="1">
                        <a:solidFill>
                          <a:srgbClr val="00B050"/>
                        </a:solidFill>
                        <a:latin typeface="+mn-lt"/>
                      </a:endParaRPr>
                    </a:p>
                  </a:txBody>
                  <a:tcPr/>
                </a:tc>
                <a:extLst>
                  <a:ext uri="{0D108BD9-81ED-4DB2-BD59-A6C34878D82A}">
                    <a16:rowId xmlns:a16="http://schemas.microsoft.com/office/drawing/2014/main" val="1414483314"/>
                  </a:ext>
                </a:extLst>
              </a:tr>
            </a:tbl>
          </a:graphicData>
        </a:graphic>
      </p:graphicFrame>
      <p:pic>
        <p:nvPicPr>
          <p:cNvPr id="4" name="Picture 3">
            <a:extLst>
              <a:ext uri="{FF2B5EF4-FFF2-40B4-BE49-F238E27FC236}">
                <a16:creationId xmlns:a16="http://schemas.microsoft.com/office/drawing/2014/main" id="{D48CB8BC-1E7E-A3C0-930A-35D9FB57CD54}"/>
              </a:ext>
            </a:extLst>
          </p:cNvPr>
          <p:cNvPicPr>
            <a:picLocks noChangeAspect="1"/>
          </p:cNvPicPr>
          <p:nvPr/>
        </p:nvPicPr>
        <p:blipFill>
          <a:blip r:embed="rId5"/>
          <a:stretch>
            <a:fillRect/>
          </a:stretch>
        </p:blipFill>
        <p:spPr>
          <a:xfrm>
            <a:off x="405338" y="5855408"/>
            <a:ext cx="914704" cy="900000"/>
          </a:xfrm>
          <a:prstGeom prst="rect">
            <a:avLst/>
          </a:prstGeom>
        </p:spPr>
      </p:pic>
      <p:sp>
        <p:nvSpPr>
          <p:cNvPr id="6" name="TextBox 5">
            <a:extLst>
              <a:ext uri="{FF2B5EF4-FFF2-40B4-BE49-F238E27FC236}">
                <a16:creationId xmlns:a16="http://schemas.microsoft.com/office/drawing/2014/main" id="{59BFF52C-E0E3-A8D0-AC57-1102B1DF2894}"/>
              </a:ext>
            </a:extLst>
          </p:cNvPr>
          <p:cNvSpPr txBox="1"/>
          <p:nvPr/>
        </p:nvSpPr>
        <p:spPr>
          <a:xfrm>
            <a:off x="1513113" y="5585857"/>
            <a:ext cx="10568442" cy="1169551"/>
          </a:xfrm>
          <a:prstGeom prst="rect">
            <a:avLst/>
          </a:prstGeom>
          <a:noFill/>
        </p:spPr>
        <p:txBody>
          <a:bodyPr wrap="square">
            <a:spAutoFit/>
          </a:bodyPr>
          <a:lstStyle/>
          <a:p>
            <a:pPr marL="342900" indent="-342900">
              <a:buFont typeface="Wingdings" pitchFamily="2" charset="2"/>
              <a:buChar char="§"/>
            </a:pPr>
            <a:r>
              <a:rPr lang="en-GB" sz="1400">
                <a:latin typeface="Calibri" panose="020F0502020204030204" pitchFamily="34" charset="0"/>
                <a:ea typeface="Calibri" panose="020F0502020204030204" pitchFamily="34" charset="0"/>
                <a:cs typeface="Calibri" panose="020F0502020204030204" pitchFamily="34" charset="0"/>
              </a:rPr>
              <a:t>To access both SY ICB TLDL and Sheffield place TLDL: </a:t>
            </a:r>
            <a:r>
              <a:rPr lang="en-GB" sz="14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4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TLDL</a:t>
            </a:r>
            <a:r>
              <a:rPr lang="en-GB" sz="14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4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400">
                <a:latin typeface="Calibri" panose="020F0502020204030204" pitchFamily="34" charset="0"/>
                <a:cs typeface="Calibri" panose="020F0502020204030204" pitchFamily="34" charset="0"/>
              </a:rPr>
              <a:t>Optimise Rx will be updated with all IMOC approved TLDL changes.</a:t>
            </a:r>
          </a:p>
          <a:p>
            <a:endParaRPr lang="en-GB" sz="1400">
              <a:latin typeface="Calibri" panose="020F0502020204030204" pitchFamily="34" charset="0"/>
              <a:cs typeface="Calibri" panose="020F0502020204030204" pitchFamily="34" charset="0"/>
            </a:endParaRPr>
          </a:p>
          <a:p>
            <a:pPr marL="342900" indent="-342900">
              <a:buFont typeface="Wingdings" pitchFamily="2" charset="2"/>
              <a:buChar char="§"/>
            </a:pPr>
            <a:r>
              <a:rPr lang="en-GB" sz="1400">
                <a:latin typeface="Calibri" panose="020F0502020204030204" pitchFamily="34" charset="0"/>
                <a:cs typeface="Calibri" panose="020F0502020204030204" pitchFamily="34" charset="0"/>
              </a:rPr>
              <a:t>Avoid adding any RED medicines prescribed by hospital to patient’s repeat record. Add as ‘hospital only drug - see</a:t>
            </a:r>
            <a:r>
              <a:rPr lang="en-GB" sz="1400">
                <a:latin typeface="Arial" panose="020B0604020202020204" pitchFamily="34" charset="0"/>
                <a:cs typeface="Arial" panose="020B0604020202020204" pitchFamily="34" charset="0"/>
              </a:rPr>
              <a:t> </a:t>
            </a:r>
            <a:r>
              <a:rPr lang="en-GB" sz="1400">
                <a:hlinkClick r:id="rId7"/>
              </a:rPr>
              <a:t>SIDs</a:t>
            </a:r>
            <a:endParaRPr lang="en-GB" sz="14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14149CE-B2BC-C65B-9147-95AB9608D55F}"/>
              </a:ext>
            </a:extLst>
          </p:cNvPr>
          <p:cNvSpPr txBox="1"/>
          <p:nvPr/>
        </p:nvSpPr>
        <p:spPr>
          <a:xfrm>
            <a:off x="2570100" y="5226750"/>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027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37745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Formulary Updates</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209550" y="800292"/>
            <a:ext cx="11772900" cy="6057707"/>
          </a:xfrm>
        </p:spPr>
        <p:txBody>
          <a:bodyPr>
            <a:noAutofit/>
          </a:bodyPr>
          <a:lstStyle/>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marL="457200" lvl="1" indent="0">
              <a:lnSpc>
                <a:spcPct val="100000"/>
              </a:lnSpc>
              <a:spcBef>
                <a:spcPts val="0"/>
              </a:spcBef>
              <a:buNone/>
            </a:pPr>
            <a:r>
              <a:rPr lang="en-GB" b="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Cardiovascular</a:t>
            </a:r>
            <a:r>
              <a:rPr lang="en-GB" b="1">
                <a:solidFill>
                  <a:srgbClr val="000000"/>
                </a:solidFill>
                <a:effectLst/>
                <a:latin typeface="Arial" panose="020B0604020202020204" pitchFamily="34" charset="0"/>
                <a:ea typeface="Calibri" panose="020F0502020204030204" pitchFamily="34" charset="0"/>
                <a:cs typeface="Arial" panose="020B0604020202020204" pitchFamily="34" charset="0"/>
              </a:rPr>
              <a:t> (Chapter 2) formulary chapter update – </a:t>
            </a:r>
            <a:endParaRPr lang="en-GB" sz="6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2400">
                <a:solidFill>
                  <a:srgbClr val="000000"/>
                </a:solidFill>
                <a:latin typeface="Arial" panose="020B0604020202020204" pitchFamily="34" charset="0"/>
                <a:ea typeface="Calibri" panose="020F0502020204030204" pitchFamily="34" charset="0"/>
                <a:cs typeface="Arial" panose="020B0604020202020204" pitchFamily="34" charset="0"/>
              </a:rPr>
              <a:t>A number of changes have been made in line with previous APG/IMOC agreements:</a:t>
            </a:r>
          </a:p>
          <a:p>
            <a:pPr marL="0" indent="0">
              <a:lnSpc>
                <a:spcPct val="100000"/>
              </a:lnSpc>
              <a:spcBef>
                <a:spcPts val="0"/>
              </a:spcBef>
              <a:buNone/>
            </a:pPr>
            <a:endParaRPr lang="en-GB" sz="11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M</a:t>
            </a:r>
            <a:r>
              <a:rPr lang="en-GB">
                <a:solidFill>
                  <a:srgbClr val="000000"/>
                </a:solidFill>
                <a:effectLst/>
                <a:latin typeface="Arial" panose="020B0604020202020204" pitchFamily="34" charset="0"/>
                <a:ea typeface="Calibri" panose="020F0502020204030204" pitchFamily="34" charset="0"/>
                <a:cs typeface="Arial" panose="020B0604020202020204" pitchFamily="34" charset="0"/>
              </a:rPr>
              <a:t>etolazone is </a:t>
            </a:r>
            <a:r>
              <a:rPr lang="en-GB">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amber G</a:t>
            </a:r>
            <a:r>
              <a:rPr lang="en-GB">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in line with</a:t>
            </a:r>
            <a:r>
              <a:rPr lang="en-GB">
                <a:solidFill>
                  <a:srgbClr val="000000"/>
                </a:solidFill>
                <a:effectLst/>
                <a:latin typeface="Arial" panose="020B0604020202020204" pitchFamily="34" charset="0"/>
                <a:ea typeface="Calibri" panose="020F0502020204030204" pitchFamily="34" charset="0"/>
                <a:cs typeface="Arial" panose="020B0604020202020204" pitchFamily="34" charset="0"/>
              </a:rPr>
              <a:t> IMOC TLDL</a:t>
            </a:r>
          </a:p>
          <a:p>
            <a:pPr>
              <a:lnSpc>
                <a:spcPct val="100000"/>
              </a:lnSpc>
              <a:spcBef>
                <a:spcPts val="0"/>
              </a:spcBef>
            </a:pP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Finerenone</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for CKD in T2DM added as </a:t>
            </a:r>
            <a:r>
              <a:rPr lang="en-GB">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amber</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with link to </a:t>
            </a:r>
            <a:r>
              <a:rPr lang="en-GB">
                <a:solidFill>
                  <a:srgbClr val="000000"/>
                </a:solidFill>
                <a:latin typeface="Arial" panose="020B0604020202020204" pitchFamily="34" charset="0"/>
                <a:ea typeface="Calibri" panose="020F0502020204030204" pitchFamily="34" charset="0"/>
                <a:cs typeface="Arial" panose="020B0604020202020204" pitchFamily="34" charset="0"/>
                <a:hlinkClick r:id="rId3"/>
              </a:rPr>
              <a:t>SY ICB SCP</a:t>
            </a: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Dapagliflozin and empagliflozin for heart failure: </a:t>
            </a:r>
          </a:p>
          <a:p>
            <a:pPr lvl="1">
              <a:lnSpc>
                <a:spcPct val="100000"/>
              </a:lnSpc>
              <a:spcBef>
                <a:spcPts val="0"/>
              </a:spcBef>
              <a:buFont typeface="Courier New" panose="02070309020205020404" pitchFamily="49" charset="0"/>
              <a:buChar char="o"/>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added links to NICE </a:t>
            </a:r>
            <a:r>
              <a:rPr lang="en-GB">
                <a:solidFill>
                  <a:srgbClr val="000000"/>
                </a:solidFill>
                <a:latin typeface="Arial" panose="020B0604020202020204" pitchFamily="34" charset="0"/>
                <a:ea typeface="Calibri" panose="020F0502020204030204" pitchFamily="34" charset="0"/>
                <a:cs typeface="Arial" panose="020B0604020202020204" pitchFamily="34" charset="0"/>
                <a:hlinkClick r:id="rId4"/>
              </a:rPr>
              <a:t>TA902</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a:solidFill>
                  <a:srgbClr val="000000"/>
                </a:solidFill>
                <a:latin typeface="Arial" panose="020B0604020202020204" pitchFamily="34" charset="0"/>
                <a:ea typeface="Calibri" panose="020F0502020204030204" pitchFamily="34" charset="0"/>
                <a:cs typeface="Arial" panose="020B0604020202020204" pitchFamily="34" charset="0"/>
                <a:hlinkClick r:id="rId5"/>
              </a:rPr>
              <a:t>TA929</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for </a:t>
            </a: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HFpEF</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HFmrEF</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respectively; </a:t>
            </a:r>
            <a:r>
              <a:rPr lang="en-GB">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amber</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on the TLDL</a:t>
            </a:r>
          </a:p>
          <a:p>
            <a:pPr lvl="1">
              <a:lnSpc>
                <a:spcPct val="100000"/>
              </a:lnSpc>
              <a:spcBef>
                <a:spcPts val="0"/>
              </a:spcBef>
              <a:buFont typeface="Courier New" panose="02070309020205020404" pitchFamily="49" charset="0"/>
              <a:buChar char="o"/>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link updated to primary care guidance for dapagliflozin and empagliflozin for </a:t>
            </a: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HFrEF</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amber</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on the TLDL</a:t>
            </a:r>
          </a:p>
          <a:p>
            <a:pPr>
              <a:lnSpc>
                <a:spcPct val="100000"/>
              </a:lnSpc>
              <a:spcBef>
                <a:spcPts val="0"/>
              </a:spcBef>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Dapagliflozin and empagliflozin for CKD: Sheffield CKD primary care guidance now includes both </a:t>
            </a: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SGLTi</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green</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 on TLDL); under review for addition of </a:t>
            </a:r>
            <a:r>
              <a:rPr lang="en-GB" err="1">
                <a:solidFill>
                  <a:srgbClr val="000000"/>
                </a:solidFill>
                <a:latin typeface="Arial" panose="020B0604020202020204" pitchFamily="34" charset="0"/>
                <a:ea typeface="Calibri" panose="020F0502020204030204" pitchFamily="34" charset="0"/>
                <a:cs typeface="Arial" panose="020B0604020202020204" pitchFamily="34" charset="0"/>
              </a:rPr>
              <a:t>finerenone</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Bef>
                <a:spcPts val="0"/>
              </a:spcBef>
              <a:buNone/>
            </a:pPr>
            <a:r>
              <a:rPr lang="en-GB">
                <a:solidFill>
                  <a:srgbClr val="000000"/>
                </a:solidFill>
                <a:latin typeface="Arial" panose="020B0604020202020204" pitchFamily="34" charset="0"/>
                <a:ea typeface="Calibri" panose="020F0502020204030204" pitchFamily="34" charset="0"/>
                <a:cs typeface="Arial" panose="020B0604020202020204" pitchFamily="34" charset="0"/>
              </a:rPr>
              <a:t>	Note: to avoid confusion, all dapagliflozin and empagliflozin TLD 	classifications are listed on the </a:t>
            </a:r>
            <a:r>
              <a:rPr lang="en-GB">
                <a:solidFill>
                  <a:srgbClr val="000000"/>
                </a:solidFill>
                <a:latin typeface="Arial" panose="020B0604020202020204" pitchFamily="34" charset="0"/>
                <a:ea typeface="Calibri" panose="020F0502020204030204" pitchFamily="34" charset="0"/>
                <a:cs typeface="Arial" panose="020B0604020202020204" pitchFamily="34" charset="0"/>
                <a:hlinkClick r:id="rId6"/>
              </a:rPr>
              <a:t>Sheffield TLDL</a:t>
            </a:r>
            <a:r>
              <a:rPr lang="en-GB">
                <a:solidFill>
                  <a:srgbClr val="000000"/>
                </a:solidFill>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endParaRPr lang="en-GB">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endParaRPr lang="en-GB">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34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580A-7048-4712-346A-1958711D5947}"/>
              </a:ext>
            </a:extLst>
          </p:cNvPr>
          <p:cNvSpPr>
            <a:spLocks noGrp="1"/>
          </p:cNvSpPr>
          <p:nvPr>
            <p:ph type="title"/>
          </p:nvPr>
        </p:nvSpPr>
        <p:spPr>
          <a:xfrm>
            <a:off x="838200" y="365125"/>
            <a:ext cx="10515600" cy="922499"/>
          </a:xfrm>
        </p:spPr>
        <p:txBody>
          <a:bodyPr>
            <a:normAutofit/>
          </a:bodyPr>
          <a:lstStyle/>
          <a:p>
            <a:r>
              <a:rPr lang="en-GB" sz="2800" b="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Cardiovascular</a:t>
            </a:r>
            <a:r>
              <a:rPr lang="en-GB" sz="2800" b="1">
                <a:solidFill>
                  <a:srgbClr val="000000"/>
                </a:solidFill>
                <a:effectLst/>
                <a:latin typeface="Arial" panose="020B0604020202020204" pitchFamily="34" charset="0"/>
                <a:ea typeface="Calibri" panose="020F0502020204030204" pitchFamily="34" charset="0"/>
                <a:cs typeface="Arial" panose="020B0604020202020204" pitchFamily="34" charset="0"/>
              </a:rPr>
              <a:t> (Chapter 2) formulary chapter update (cont’d)</a:t>
            </a:r>
            <a:endParaRPr lang="en-GB" sz="2800" b="1"/>
          </a:p>
        </p:txBody>
      </p:sp>
      <p:sp>
        <p:nvSpPr>
          <p:cNvPr id="3" name="Content Placeholder 2">
            <a:extLst>
              <a:ext uri="{FF2B5EF4-FFF2-40B4-BE49-F238E27FC236}">
                <a16:creationId xmlns:a16="http://schemas.microsoft.com/office/drawing/2014/main" id="{4AD9B27D-E142-586D-73E6-6FBA65634B14}"/>
              </a:ext>
            </a:extLst>
          </p:cNvPr>
          <p:cNvSpPr>
            <a:spLocks noGrp="1"/>
          </p:cNvSpPr>
          <p:nvPr>
            <p:ph idx="1"/>
          </p:nvPr>
        </p:nvSpPr>
        <p:spPr>
          <a:xfrm>
            <a:off x="838200" y="1222310"/>
            <a:ext cx="10515600" cy="5197151"/>
          </a:xfrm>
        </p:spPr>
        <p:txBody>
          <a:bodyPr>
            <a:normAutofit/>
          </a:bodyPr>
          <a:lstStyle/>
          <a:p>
            <a:r>
              <a:rPr lang="en-US">
                <a:effectLst/>
                <a:latin typeface="Arial" panose="020B0604020202020204" pitchFamily="34" charset="0"/>
                <a:ea typeface="Calibri" panose="020F0502020204030204" pitchFamily="34" charset="0"/>
                <a:cs typeface="Arial" panose="020B0604020202020204" pitchFamily="34" charset="0"/>
              </a:rPr>
              <a:t>Oral anticoagulants</a:t>
            </a:r>
            <a:endParaRPr lang="en-GB">
              <a:effectLst/>
              <a:latin typeface="Calibri" panose="020F0502020204030204" pitchFamily="34" charset="0"/>
              <a:ea typeface="Calibri" panose="020F0502020204030204" pitchFamily="34" charset="0"/>
              <a:cs typeface="Arial" panose="020B0604020202020204" pitchFamily="34" charset="0"/>
            </a:endParaRPr>
          </a:p>
          <a:p>
            <a:pPr lvl="1">
              <a:buFont typeface="Courier New" panose="02070309020205020404" pitchFamily="49" charset="0"/>
              <a:buChar char="o"/>
            </a:pPr>
            <a:r>
              <a:rPr lang="en-US">
                <a:effectLst/>
                <a:latin typeface="Arial" panose="020B0604020202020204" pitchFamily="34" charset="0"/>
                <a:ea typeface="Calibri" panose="020F0502020204030204" pitchFamily="34" charset="0"/>
              </a:rPr>
              <a:t>Removal of </a:t>
            </a:r>
            <a:r>
              <a:rPr lang="en-US" err="1">
                <a:effectLst/>
                <a:latin typeface="Arial" panose="020B0604020202020204" pitchFamily="34" charset="0"/>
                <a:ea typeface="Calibri" panose="020F0502020204030204" pitchFamily="34" charset="0"/>
              </a:rPr>
              <a:t>edoxaban</a:t>
            </a:r>
            <a:r>
              <a:rPr lang="en-US">
                <a:effectLst/>
                <a:latin typeface="Arial" panose="020B0604020202020204" pitchFamily="34" charset="0"/>
                <a:ea typeface="Calibri" panose="020F0502020204030204" pitchFamily="34" charset="0"/>
              </a:rPr>
              <a:t> as first choice DOAC for SPAF, removal of links to Sheffield position statement on DOAC procurement and </a:t>
            </a:r>
            <a:r>
              <a:rPr lang="en-US" err="1">
                <a:effectLst/>
                <a:latin typeface="Arial" panose="020B0604020202020204" pitchFamily="34" charset="0"/>
                <a:ea typeface="Calibri" panose="020F0502020204030204" pitchFamily="34" charset="0"/>
              </a:rPr>
              <a:t>edoxaban</a:t>
            </a:r>
            <a:r>
              <a:rPr lang="en-US">
                <a:effectLst/>
                <a:latin typeface="Arial" panose="020B0604020202020204" pitchFamily="34" charset="0"/>
                <a:ea typeface="Calibri" panose="020F0502020204030204" pitchFamily="34" charset="0"/>
              </a:rPr>
              <a:t> quick reference prescribing guide.</a:t>
            </a:r>
          </a:p>
          <a:p>
            <a:pPr lvl="1">
              <a:buFont typeface="Courier New" panose="02070309020205020404" pitchFamily="49" charset="0"/>
              <a:buChar char="o"/>
            </a:pPr>
            <a:r>
              <a:rPr lang="en-US">
                <a:latin typeface="Arial" panose="020B0604020202020204" pitchFamily="34" charset="0"/>
                <a:ea typeface="Calibri" panose="020F0502020204030204" pitchFamily="34" charset="0"/>
              </a:rPr>
              <a:t>No preference stated on choice of DOAC for SPAF: note to refer to NHS </a:t>
            </a:r>
            <a:r>
              <a:rPr lang="en-US">
                <a:latin typeface="Arial" panose="020B0604020202020204" pitchFamily="34" charset="0"/>
                <a:ea typeface="Calibri" panose="020F0502020204030204" pitchFamily="34" charset="0"/>
                <a:hlinkClick r:id="rId3"/>
              </a:rPr>
              <a:t>operational note </a:t>
            </a:r>
            <a:r>
              <a:rPr lang="en-US">
                <a:latin typeface="Arial" panose="020B0604020202020204" pitchFamily="34" charset="0"/>
                <a:ea typeface="Calibri" panose="020F0502020204030204" pitchFamily="34" charset="0"/>
              </a:rPr>
              <a:t>for DOAC procurement and Sheffield </a:t>
            </a:r>
            <a:r>
              <a:rPr lang="en-US">
                <a:latin typeface="Arial" panose="020B0604020202020204" pitchFamily="34" charset="0"/>
                <a:ea typeface="Calibri" panose="020F0502020204030204" pitchFamily="34" charset="0"/>
                <a:hlinkClick r:id="rId4"/>
              </a:rPr>
              <a:t>SPAF</a:t>
            </a:r>
            <a:r>
              <a:rPr lang="en-US">
                <a:latin typeface="Arial" panose="020B0604020202020204" pitchFamily="34" charset="0"/>
                <a:ea typeface="Calibri" panose="020F0502020204030204" pitchFamily="34" charset="0"/>
              </a:rPr>
              <a:t> guideline (</a:t>
            </a:r>
            <a:r>
              <a:rPr lang="en-US" i="1">
                <a:latin typeface="Arial" panose="020B0604020202020204" pitchFamily="34" charset="0"/>
                <a:ea typeface="Calibri" panose="020F0502020204030204" pitchFamily="34" charset="0"/>
              </a:rPr>
              <a:t>see next slide</a:t>
            </a:r>
            <a:r>
              <a:rPr lang="en-US">
                <a:latin typeface="Arial" panose="020B0604020202020204" pitchFamily="34" charset="0"/>
                <a:ea typeface="Calibri" panose="020F0502020204030204" pitchFamily="34" charset="0"/>
              </a:rPr>
              <a:t>)</a:t>
            </a:r>
          </a:p>
          <a:p>
            <a:r>
              <a:rPr lang="en-US">
                <a:latin typeface="Arial" panose="020B0604020202020204" pitchFamily="34" charset="0"/>
                <a:ea typeface="Calibri" panose="020F0502020204030204" pitchFamily="34" charset="0"/>
                <a:cs typeface="Arial" panose="020B0604020202020204" pitchFamily="34" charset="0"/>
              </a:rPr>
              <a:t>Lipid modification</a:t>
            </a:r>
          </a:p>
          <a:p>
            <a:pPr lvl="1">
              <a:buFont typeface="Courier New" panose="02070309020205020404" pitchFamily="49" charset="0"/>
              <a:buChar char="o"/>
            </a:pPr>
            <a:r>
              <a:rPr lang="en-US">
                <a:latin typeface="Arial" panose="020B0604020202020204" pitchFamily="34" charset="0"/>
                <a:ea typeface="Calibri" panose="020F0502020204030204" pitchFamily="34" charset="0"/>
                <a:cs typeface="Arial" panose="020B0604020202020204" pitchFamily="34" charset="0"/>
              </a:rPr>
              <a:t>addition of link to updated NICE guidance </a:t>
            </a:r>
            <a:r>
              <a:rPr lang="en-US">
                <a:latin typeface="Arial" panose="020B0604020202020204" pitchFamily="34" charset="0"/>
                <a:ea typeface="Calibri" panose="020F0502020204030204" pitchFamily="34" charset="0"/>
                <a:cs typeface="Arial" panose="020B0604020202020204" pitchFamily="34" charset="0"/>
                <a:hlinkClick r:id="rId5"/>
              </a:rPr>
              <a:t>NG238</a:t>
            </a:r>
            <a:r>
              <a:rPr lang="en-US">
                <a:latin typeface="Arial" panose="020B0604020202020204" pitchFamily="34" charset="0"/>
                <a:ea typeface="Calibri" panose="020F0502020204030204" pitchFamily="34" charset="0"/>
                <a:cs typeface="Arial" panose="020B0604020202020204" pitchFamily="34" charset="0"/>
              </a:rPr>
              <a:t> </a:t>
            </a:r>
            <a:r>
              <a:rPr lang="en-GB">
                <a:latin typeface="Arial" panose="020B0604020202020204" pitchFamily="34" charset="0"/>
                <a:ea typeface="Calibri" panose="020F0502020204030204" pitchFamily="34" charset="0"/>
                <a:cs typeface="Arial" panose="020B0604020202020204" pitchFamily="34" charset="0"/>
              </a:rPr>
              <a:t>Cardiovascular disease: risk assessment and reduction, including lipid modification</a:t>
            </a:r>
          </a:p>
          <a:p>
            <a:pPr lvl="1">
              <a:buFont typeface="Courier New" panose="02070309020205020404" pitchFamily="49" charset="0"/>
              <a:buChar char="o"/>
            </a:pPr>
            <a:r>
              <a:rPr lang="en-GB">
                <a:latin typeface="Arial" panose="020B0604020202020204" pitchFamily="34" charset="0"/>
                <a:ea typeface="Calibri" panose="020F0502020204030204" pitchFamily="34" charset="0"/>
                <a:cs typeface="Arial" panose="020B0604020202020204" pitchFamily="34" charset="0"/>
              </a:rPr>
              <a:t>Note added that Sheffield primary and secondary prevention of CKD guidelines are under review.</a:t>
            </a:r>
          </a:p>
          <a:p>
            <a:pPr marL="0" indent="0">
              <a:buNone/>
            </a:pPr>
            <a:r>
              <a:rPr lang="en-US">
                <a:latin typeface="Arial" panose="020B0604020202020204" pitchFamily="34" charset="0"/>
                <a:ea typeface="Calibri" panose="020F0502020204030204" pitchFamily="34" charset="0"/>
                <a:cs typeface="Arial" panose="020B0604020202020204" pitchFamily="34" charset="0"/>
              </a:rPr>
              <a:t>       note updates and follow formulary recommendations</a:t>
            </a:r>
          </a:p>
        </p:txBody>
      </p:sp>
      <p:pic>
        <p:nvPicPr>
          <p:cNvPr id="4" name="Picture 3" descr="A hand pressing a button&#10;&#10;Description automatically generated">
            <a:extLst>
              <a:ext uri="{FF2B5EF4-FFF2-40B4-BE49-F238E27FC236}">
                <a16:creationId xmlns:a16="http://schemas.microsoft.com/office/drawing/2014/main" id="{D1F04E16-7D6A-04F6-DAFC-59692F4AC311}"/>
              </a:ext>
            </a:extLst>
          </p:cNvPr>
          <p:cNvPicPr>
            <a:picLocks noChangeAspect="1"/>
          </p:cNvPicPr>
          <p:nvPr/>
        </p:nvPicPr>
        <p:blipFill>
          <a:blip r:embed="rId6"/>
          <a:stretch>
            <a:fillRect/>
          </a:stretch>
        </p:blipFill>
        <p:spPr>
          <a:xfrm>
            <a:off x="689485" y="5942924"/>
            <a:ext cx="748408" cy="741348"/>
          </a:xfrm>
          <a:prstGeom prst="rect">
            <a:avLst/>
          </a:prstGeom>
        </p:spPr>
      </p:pic>
    </p:spTree>
    <p:extLst>
      <p:ext uri="{BB962C8B-B14F-4D97-AF65-F5344CB8AC3E}">
        <p14:creationId xmlns:p14="http://schemas.microsoft.com/office/powerpoint/2010/main" val="129823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AF3E-6425-9BC5-7755-34622CA44454}"/>
              </a:ext>
            </a:extLst>
          </p:cNvPr>
          <p:cNvSpPr>
            <a:spLocks noGrp="1"/>
          </p:cNvSpPr>
          <p:nvPr>
            <p:ph type="title"/>
          </p:nvPr>
        </p:nvSpPr>
        <p:spPr>
          <a:xfrm>
            <a:off x="838200" y="438539"/>
            <a:ext cx="10515600" cy="811764"/>
          </a:xfrm>
        </p:spPr>
        <p:txBody>
          <a:bodyPr>
            <a:normAutofit/>
          </a:bodyPr>
          <a:lstStyle/>
          <a:p>
            <a:r>
              <a:rPr lang="en-GB" sz="2800">
                <a:latin typeface="Arial" panose="020B0604020202020204" pitchFamily="34" charset="0"/>
                <a:cs typeface="Arial" panose="020B0604020202020204" pitchFamily="34" charset="0"/>
              </a:rPr>
              <a:t>Sheffield </a:t>
            </a:r>
            <a:r>
              <a:rPr lang="en-GB" sz="2800">
                <a:latin typeface="Arial" panose="020B0604020202020204" pitchFamily="34" charset="0"/>
                <a:cs typeface="Arial" panose="020B0604020202020204" pitchFamily="34" charset="0"/>
                <a:hlinkClick r:id="rId3"/>
              </a:rPr>
              <a:t>SPAF guidance</a:t>
            </a:r>
            <a:r>
              <a:rPr lang="en-GB" sz="2800">
                <a:latin typeface="Arial" panose="020B0604020202020204" pitchFamily="34" charset="0"/>
                <a:cs typeface="Arial" panose="020B0604020202020204" pitchFamily="34" charset="0"/>
              </a:rPr>
              <a:t>: amendment Sept 2024</a:t>
            </a:r>
          </a:p>
        </p:txBody>
      </p:sp>
      <p:sp>
        <p:nvSpPr>
          <p:cNvPr id="3" name="Content Placeholder 2">
            <a:extLst>
              <a:ext uri="{FF2B5EF4-FFF2-40B4-BE49-F238E27FC236}">
                <a16:creationId xmlns:a16="http://schemas.microsoft.com/office/drawing/2014/main" id="{255C7E82-A061-3F34-8DD0-DB2065AB976B}"/>
              </a:ext>
            </a:extLst>
          </p:cNvPr>
          <p:cNvSpPr>
            <a:spLocks noGrp="1"/>
          </p:cNvSpPr>
          <p:nvPr>
            <p:ph idx="1"/>
          </p:nvPr>
        </p:nvSpPr>
        <p:spPr>
          <a:xfrm>
            <a:off x="838200" y="1455576"/>
            <a:ext cx="10515600" cy="5069049"/>
          </a:xfrm>
        </p:spPr>
        <p:txBody>
          <a:bodyPr/>
          <a:lstStyle/>
          <a:p>
            <a:pPr marL="0" indent="0">
              <a:lnSpc>
                <a:spcPct val="100000"/>
              </a:lnSpc>
              <a:spcBef>
                <a:spcPts val="0"/>
              </a:spcBef>
              <a:buNone/>
            </a:pPr>
            <a:r>
              <a:rPr lang="en-GB" sz="2800">
                <a:solidFill>
                  <a:srgbClr val="000000"/>
                </a:solidFill>
                <a:effectLst/>
                <a:latin typeface="Arial" panose="020B0604020202020204" pitchFamily="34" charset="0"/>
                <a:ea typeface="Times New Roman" panose="02020603050405020304" pitchFamily="18" charset="0"/>
              </a:rPr>
              <a:t>Rivaroxaban generic has dropped in price on Drug Tariff, and NHSE has updated their </a:t>
            </a:r>
            <a:r>
              <a:rPr lang="en-GB" sz="2800">
                <a:solidFill>
                  <a:srgbClr val="000000"/>
                </a:solidFill>
                <a:effectLst/>
                <a:latin typeface="Arial" panose="020B0604020202020204" pitchFamily="34" charset="0"/>
                <a:ea typeface="Times New Roman" panose="02020603050405020304" pitchFamily="18" charset="0"/>
                <a:hlinkClick r:id="rId4"/>
              </a:rPr>
              <a:t>operational note </a:t>
            </a:r>
            <a:r>
              <a:rPr lang="en-GB" sz="2800">
                <a:solidFill>
                  <a:srgbClr val="000000"/>
                </a:solidFill>
                <a:effectLst/>
                <a:latin typeface="Arial" panose="020B0604020202020204" pitchFamily="34" charset="0"/>
                <a:ea typeface="Times New Roman" panose="02020603050405020304" pitchFamily="18" charset="0"/>
              </a:rPr>
              <a:t>on DOAC procurement.</a:t>
            </a:r>
          </a:p>
          <a:p>
            <a:pPr marL="0" indent="0">
              <a:lnSpc>
                <a:spcPct val="100000"/>
              </a:lnSpc>
              <a:spcBef>
                <a:spcPts val="0"/>
              </a:spcBef>
              <a:buNone/>
            </a:pPr>
            <a:r>
              <a:rPr lang="en-GB">
                <a:solidFill>
                  <a:srgbClr val="000000"/>
                </a:solidFill>
                <a:latin typeface="Arial" panose="020B0604020202020204" pitchFamily="34" charset="0"/>
                <a:ea typeface="Times New Roman" panose="02020603050405020304" pitchFamily="18" charset="0"/>
              </a:rPr>
              <a:t>Our </a:t>
            </a:r>
            <a:r>
              <a:rPr lang="en-GB" sz="2800" u="sng">
                <a:solidFill>
                  <a:srgbClr val="0000FF"/>
                </a:solidFill>
                <a:effectLst/>
                <a:latin typeface="Arial" panose="020B0604020202020204" pitchFamily="34" charset="0"/>
                <a:ea typeface="Times New Roman" panose="02020603050405020304" pitchFamily="18" charset="0"/>
                <a:hlinkClick r:id="rId5" tooltip="Original URL: https://www.intranet.sheffieldccg.nhs.uk/Downloads/Medicines%20Management/prescribing%20guidelines/Anticoagulation_for_SPAF.pdf. Click or tap if you trust this link."/>
              </a:rPr>
              <a:t>SPAF </a:t>
            </a:r>
            <a:r>
              <a:rPr lang="en-GB" sz="2800">
                <a:solidFill>
                  <a:srgbClr val="000000"/>
                </a:solidFill>
                <a:effectLst/>
                <a:latin typeface="Arial" panose="020B0604020202020204" pitchFamily="34" charset="0"/>
                <a:ea typeface="Times New Roman" panose="02020603050405020304" pitchFamily="18" charset="0"/>
              </a:rPr>
              <a:t>guidelines are now in line with this:</a:t>
            </a:r>
          </a:p>
          <a:p>
            <a:pPr marL="0" indent="0">
              <a:lnSpc>
                <a:spcPct val="100000"/>
              </a:lnSpc>
              <a:spcBef>
                <a:spcPts val="0"/>
              </a:spcBef>
              <a:buNone/>
            </a:pPr>
            <a:endParaRPr lang="en-GB" sz="1400">
              <a:solidFill>
                <a:srgbClr val="000000"/>
              </a:solidFill>
              <a:effectLst/>
              <a:latin typeface="Arial" panose="020B0604020202020204" pitchFamily="34" charset="0"/>
              <a:ea typeface="Times New Roman" panose="02020603050405020304" pitchFamily="18" charset="0"/>
            </a:endParaRPr>
          </a:p>
          <a:p>
            <a:pPr>
              <a:lnSpc>
                <a:spcPct val="100000"/>
              </a:lnSpc>
              <a:spcBef>
                <a:spcPts val="0"/>
              </a:spcBef>
            </a:pPr>
            <a:r>
              <a:rPr lang="en-GB" sz="2800">
                <a:solidFill>
                  <a:srgbClr val="000000"/>
                </a:solidFill>
                <a:effectLst/>
                <a:latin typeface="Arial" panose="020B0604020202020204" pitchFamily="34" charset="0"/>
                <a:ea typeface="Times New Roman" panose="02020603050405020304" pitchFamily="18" charset="0"/>
              </a:rPr>
              <a:t>Generic apixaban and generic rivaroxaban are joint best value:</a:t>
            </a:r>
          </a:p>
          <a:p>
            <a:pPr lvl="1">
              <a:lnSpc>
                <a:spcPct val="100000"/>
              </a:lnSpc>
              <a:spcBef>
                <a:spcPts val="0"/>
              </a:spcBef>
              <a:buFont typeface="Courier New" panose="02070309020205020404" pitchFamily="49" charset="0"/>
              <a:buChar char="o"/>
            </a:pPr>
            <a:r>
              <a:rPr lang="en-GB">
                <a:solidFill>
                  <a:srgbClr val="000000"/>
                </a:solidFill>
                <a:latin typeface="Arial" panose="020B0604020202020204" pitchFamily="34" charset="0"/>
                <a:ea typeface="Times New Roman" panose="02020603050405020304" pitchFamily="18" charset="0"/>
              </a:rPr>
              <a:t>g</a:t>
            </a:r>
            <a:r>
              <a:rPr lang="en-GB">
                <a:solidFill>
                  <a:srgbClr val="000000"/>
                </a:solidFill>
                <a:effectLst/>
                <a:latin typeface="Arial" panose="020B0604020202020204" pitchFamily="34" charset="0"/>
                <a:ea typeface="Times New Roman" panose="02020603050405020304" pitchFamily="18" charset="0"/>
              </a:rPr>
              <a:t>eneric apixaban * </a:t>
            </a:r>
            <a:r>
              <a:rPr lang="en-GB">
                <a:solidFill>
                  <a:srgbClr val="000000"/>
                </a:solidFill>
                <a:latin typeface="Arial" panose="020B0604020202020204" pitchFamily="34" charset="0"/>
                <a:ea typeface="Times New Roman" panose="02020603050405020304" pitchFamily="18" charset="0"/>
              </a:rPr>
              <a:t>- </a:t>
            </a:r>
            <a:r>
              <a:rPr lang="en-GB">
                <a:solidFill>
                  <a:srgbClr val="000000"/>
                </a:solidFill>
                <a:effectLst/>
                <a:latin typeface="Arial" panose="020B0604020202020204" pitchFamily="34" charset="0"/>
                <a:ea typeface="Times New Roman" panose="02020603050405020304" pitchFamily="18" charset="0"/>
              </a:rPr>
              <a:t>first-line twice daily option</a:t>
            </a:r>
          </a:p>
          <a:p>
            <a:pPr lvl="1">
              <a:lnSpc>
                <a:spcPct val="100000"/>
              </a:lnSpc>
              <a:spcBef>
                <a:spcPts val="0"/>
              </a:spcBef>
              <a:buFont typeface="Courier New" panose="02070309020205020404" pitchFamily="49" charset="0"/>
              <a:buChar char="o"/>
            </a:pPr>
            <a:r>
              <a:rPr lang="en-GB">
                <a:solidFill>
                  <a:srgbClr val="000000"/>
                </a:solidFill>
                <a:latin typeface="Arial" panose="020B0604020202020204" pitchFamily="34" charset="0"/>
                <a:ea typeface="Times New Roman" panose="02020603050405020304" pitchFamily="18" charset="0"/>
              </a:rPr>
              <a:t>g</a:t>
            </a:r>
            <a:r>
              <a:rPr lang="en-GB">
                <a:solidFill>
                  <a:srgbClr val="000000"/>
                </a:solidFill>
                <a:effectLst/>
                <a:latin typeface="Arial" panose="020B0604020202020204" pitchFamily="34" charset="0"/>
                <a:ea typeface="Times New Roman" panose="02020603050405020304" pitchFamily="18" charset="0"/>
              </a:rPr>
              <a:t>eneric rivaroxaban </a:t>
            </a:r>
            <a:r>
              <a:rPr lang="en-GB">
                <a:solidFill>
                  <a:srgbClr val="000000"/>
                </a:solidFill>
                <a:latin typeface="Arial" panose="020B0604020202020204" pitchFamily="34" charset="0"/>
                <a:ea typeface="Times New Roman" panose="02020603050405020304" pitchFamily="18" charset="0"/>
              </a:rPr>
              <a:t>- </a:t>
            </a:r>
            <a:r>
              <a:rPr lang="en-GB">
                <a:solidFill>
                  <a:srgbClr val="000000"/>
                </a:solidFill>
                <a:effectLst/>
                <a:latin typeface="Arial" panose="020B0604020202020204" pitchFamily="34" charset="0"/>
                <a:ea typeface="Times New Roman" panose="02020603050405020304" pitchFamily="18" charset="0"/>
              </a:rPr>
              <a:t>first-line once daily option</a:t>
            </a:r>
            <a:endParaRPr lang="en-GB" sz="2800">
              <a:solidFill>
                <a:srgbClr val="000000"/>
              </a:solidFill>
              <a:latin typeface="Arial" panose="020B0604020202020204" pitchFamily="34" charset="0"/>
            </a:endParaRPr>
          </a:p>
          <a:p>
            <a:pPr marL="0" indent="0">
              <a:lnSpc>
                <a:spcPct val="100000"/>
              </a:lnSpc>
              <a:spcBef>
                <a:spcPts val="0"/>
              </a:spcBef>
              <a:buNone/>
            </a:pPr>
            <a:r>
              <a:rPr lang="en-GB">
                <a:solidFill>
                  <a:srgbClr val="000000"/>
                </a:solidFill>
                <a:effectLst/>
                <a:latin typeface="Calibri" panose="020F0502020204030204" pitchFamily="34" charset="0"/>
                <a:ea typeface="Calibri" panose="020F0502020204030204" pitchFamily="34" charset="0"/>
              </a:rPr>
              <a:t>	*note </a:t>
            </a:r>
            <a:r>
              <a:rPr lang="en-GB">
                <a:solidFill>
                  <a:srgbClr val="000000"/>
                </a:solidFill>
                <a:effectLst/>
                <a:latin typeface="Calibri" panose="020F0502020204030204" pitchFamily="34" charset="0"/>
                <a:ea typeface="Calibri" panose="020F0502020204030204" pitchFamily="34" charset="0"/>
                <a:hlinkClick r:id="rId6"/>
              </a:rPr>
              <a:t>price concession </a:t>
            </a:r>
            <a:r>
              <a:rPr lang="en-GB">
                <a:solidFill>
                  <a:srgbClr val="000000"/>
                </a:solidFill>
                <a:effectLst/>
                <a:latin typeface="Calibri" panose="020F0502020204030204" pitchFamily="34" charset="0"/>
                <a:ea typeface="Calibri" panose="020F0502020204030204" pitchFamily="34" charset="0"/>
              </a:rPr>
              <a:t>in Aug and Sept</a:t>
            </a:r>
          </a:p>
          <a:p>
            <a:pPr>
              <a:lnSpc>
                <a:spcPct val="100000"/>
              </a:lnSpc>
              <a:spcBef>
                <a:spcPts val="0"/>
              </a:spcBef>
            </a:pPr>
            <a:r>
              <a:rPr lang="en-GB">
                <a:solidFill>
                  <a:srgbClr val="000000"/>
                </a:solidFill>
                <a:latin typeface="Calibri" panose="020F0502020204030204" pitchFamily="34" charset="0"/>
                <a:ea typeface="Calibri" panose="020F0502020204030204" pitchFamily="34" charset="0"/>
              </a:rPr>
              <a:t>Links have been added to generic rivaroxaban PIL and SmPC</a:t>
            </a:r>
            <a:endParaRPr lang="en-GB">
              <a:solidFill>
                <a:srgbClr val="000000"/>
              </a:solidFill>
              <a:effectLst/>
              <a:latin typeface="Calibri" panose="020F0502020204030204" pitchFamily="34" charset="0"/>
              <a:ea typeface="Calibri" panose="020F0502020204030204" pitchFamily="34" charset="0"/>
            </a:endParaRPr>
          </a:p>
          <a:p>
            <a:pPr marL="0" indent="0">
              <a:buNone/>
            </a:pPr>
            <a:endParaRPr lang="en-GB"/>
          </a:p>
          <a:p>
            <a:pPr marL="0" indent="0">
              <a:buNone/>
            </a:pPr>
            <a:r>
              <a:rPr lang="en-GB"/>
              <a:t>           S</a:t>
            </a:r>
            <a:r>
              <a:rPr lang="en-GB" sz="2400">
                <a:latin typeface="Arial" panose="020B0604020202020204" pitchFamily="34" charset="0"/>
                <a:cs typeface="Arial" panose="020B0604020202020204" pitchFamily="34" charset="0"/>
              </a:rPr>
              <a:t>tart new patients in line with latest advice; further guidance on switches may be issued in due course</a:t>
            </a:r>
          </a:p>
        </p:txBody>
      </p:sp>
      <p:pic>
        <p:nvPicPr>
          <p:cNvPr id="4" name="Picture 3" descr="A hand pressing a button&#10;&#10;Description automatically generated">
            <a:extLst>
              <a:ext uri="{FF2B5EF4-FFF2-40B4-BE49-F238E27FC236}">
                <a16:creationId xmlns:a16="http://schemas.microsoft.com/office/drawing/2014/main" id="{C261FD8D-5EC0-E278-7A16-4682E84B3CF9}"/>
              </a:ext>
            </a:extLst>
          </p:cNvPr>
          <p:cNvPicPr>
            <a:picLocks noChangeAspect="1"/>
          </p:cNvPicPr>
          <p:nvPr/>
        </p:nvPicPr>
        <p:blipFill>
          <a:blip r:embed="rId7"/>
          <a:stretch>
            <a:fillRect/>
          </a:stretch>
        </p:blipFill>
        <p:spPr>
          <a:xfrm>
            <a:off x="975235" y="5402424"/>
            <a:ext cx="748408" cy="741348"/>
          </a:xfrm>
          <a:prstGeom prst="rect">
            <a:avLst/>
          </a:prstGeom>
        </p:spPr>
      </p:pic>
    </p:spTree>
    <p:extLst>
      <p:ext uri="{BB962C8B-B14F-4D97-AF65-F5344CB8AC3E}">
        <p14:creationId xmlns:p14="http://schemas.microsoft.com/office/powerpoint/2010/main" val="367440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425228-BA43-7E5C-773A-1C303C9D5C77}"/>
              </a:ext>
            </a:extLst>
          </p:cNvPr>
          <p:cNvSpPr>
            <a:spLocks noGrp="1"/>
          </p:cNvSpPr>
          <p:nvPr>
            <p:ph type="title"/>
          </p:nvPr>
        </p:nvSpPr>
        <p:spPr>
          <a:xfrm>
            <a:off x="402021" y="149773"/>
            <a:ext cx="10951779" cy="993227"/>
          </a:xfrm>
        </p:spPr>
        <p:txBody>
          <a:bodyPr>
            <a:normAutofit/>
          </a:bodyPr>
          <a:lstStyle/>
          <a:p>
            <a:pPr algn="ctr"/>
            <a:r>
              <a:rPr lang="en-GB" sz="3600" b="1">
                <a:solidFill>
                  <a:schemeClr val="accent1"/>
                </a:solidFill>
                <a:latin typeface="Arial" panose="020B0604020202020204" pitchFamily="34" charset="0"/>
                <a:cs typeface="Arial" panose="020B0604020202020204" pitchFamily="34" charset="0"/>
              </a:rPr>
              <a:t>The </a:t>
            </a:r>
            <a:r>
              <a:rPr lang="en-GB" sz="3600" b="1" err="1">
                <a:solidFill>
                  <a:schemeClr val="accent1"/>
                </a:solidFill>
                <a:latin typeface="Arial" panose="020B0604020202020204" pitchFamily="34" charset="0"/>
                <a:cs typeface="Arial" panose="020B0604020202020204" pitchFamily="34" charset="0"/>
              </a:rPr>
              <a:t>Aymes</a:t>
            </a:r>
            <a:r>
              <a:rPr lang="en-GB" sz="3600" b="1">
                <a:solidFill>
                  <a:schemeClr val="accent1"/>
                </a:solidFill>
                <a:latin typeface="Arial" panose="020B0604020202020204" pitchFamily="34" charset="0"/>
                <a:cs typeface="Arial" panose="020B0604020202020204" pitchFamily="34" charset="0"/>
              </a:rPr>
              <a:t> range is changing product names</a:t>
            </a:r>
          </a:p>
        </p:txBody>
      </p:sp>
      <p:graphicFrame>
        <p:nvGraphicFramePr>
          <p:cNvPr id="9" name="Content Placeholder 8">
            <a:extLst>
              <a:ext uri="{FF2B5EF4-FFF2-40B4-BE49-F238E27FC236}">
                <a16:creationId xmlns:a16="http://schemas.microsoft.com/office/drawing/2014/main" id="{6A23D058-BC26-D21D-13D7-7629C704623B}"/>
              </a:ext>
            </a:extLst>
          </p:cNvPr>
          <p:cNvGraphicFramePr>
            <a:graphicFrameLocks noGrp="1"/>
          </p:cNvGraphicFramePr>
          <p:nvPr>
            <p:ph sz="half" idx="1"/>
          </p:nvPr>
        </p:nvGraphicFramePr>
        <p:xfrm>
          <a:off x="933450" y="3568699"/>
          <a:ext cx="4171950" cy="3051176"/>
        </p:xfrm>
        <a:graphic>
          <a:graphicData uri="http://schemas.openxmlformats.org/drawingml/2006/table">
            <a:tbl>
              <a:tblPr firstRow="1" firstCol="1" bandRow="1">
                <a:tableStyleId>{5C22544A-7EE6-4342-B048-85BDC9FD1C3A}</a:tableStyleId>
              </a:tblPr>
              <a:tblGrid>
                <a:gridCol w="1000125">
                  <a:extLst>
                    <a:ext uri="{9D8B030D-6E8A-4147-A177-3AD203B41FA5}">
                      <a16:colId xmlns:a16="http://schemas.microsoft.com/office/drawing/2014/main" val="2760464398"/>
                    </a:ext>
                  </a:extLst>
                </a:gridCol>
                <a:gridCol w="1400175">
                  <a:extLst>
                    <a:ext uri="{9D8B030D-6E8A-4147-A177-3AD203B41FA5}">
                      <a16:colId xmlns:a16="http://schemas.microsoft.com/office/drawing/2014/main" val="595465690"/>
                    </a:ext>
                  </a:extLst>
                </a:gridCol>
                <a:gridCol w="1771650">
                  <a:extLst>
                    <a:ext uri="{9D8B030D-6E8A-4147-A177-3AD203B41FA5}">
                      <a16:colId xmlns:a16="http://schemas.microsoft.com/office/drawing/2014/main" val="3764443833"/>
                    </a:ext>
                  </a:extLst>
                </a:gridCol>
              </a:tblGrid>
              <a:tr h="407336">
                <a:tc>
                  <a:txBody>
                    <a:bodyPr/>
                    <a:lstStyle/>
                    <a:p>
                      <a:r>
                        <a:rPr lang="en-GB" sz="1600">
                          <a:effectLst/>
                        </a:rPr>
                        <a:t>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Previous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NEW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447247575"/>
                  </a:ext>
                </a:extLst>
              </a:tr>
              <a:tr h="315109">
                <a:tc>
                  <a:txBody>
                    <a:bodyPr/>
                    <a:lstStyle/>
                    <a:p>
                      <a:r>
                        <a:rPr lang="en-GB" sz="1600">
                          <a:effectLst/>
                        </a:rPr>
                        <a:t>Name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AYMES 2.0kcal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AYMES </a:t>
                      </a:r>
                      <a:r>
                        <a:rPr lang="en-GB" sz="1600" err="1">
                          <a:effectLst/>
                        </a:rPr>
                        <a:t>Actagain</a:t>
                      </a:r>
                      <a:r>
                        <a:rPr lang="en-GB" sz="1600">
                          <a:effectLst/>
                        </a:rPr>
                        <a:t> 2.0 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522191531"/>
                  </a:ext>
                </a:extLst>
              </a:tr>
              <a:tr h="315109">
                <a:tc>
                  <a:txBody>
                    <a:bodyPr/>
                    <a:lstStyle/>
                    <a:p>
                      <a:r>
                        <a:rPr lang="en-GB" sz="1600">
                          <a:effectLst/>
                        </a:rPr>
                        <a:t>Volume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200ml bottle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200ml Tetra Pak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197020185"/>
                  </a:ext>
                </a:extLst>
              </a:tr>
              <a:tr h="315109">
                <a:tc>
                  <a:txBody>
                    <a:bodyPr/>
                    <a:lstStyle/>
                    <a:p>
                      <a:r>
                        <a:rPr lang="en-GB" sz="1600">
                          <a:effectLst/>
                        </a:rPr>
                        <a:t>Protein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16g protein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20g protein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100513298"/>
                  </a:ext>
                </a:extLst>
              </a:tr>
              <a:tr h="1698513">
                <a:tc>
                  <a:txBody>
                    <a:bodyPr/>
                    <a:lstStyle/>
                    <a:p>
                      <a:r>
                        <a:rPr lang="en-GB" sz="1600">
                          <a:effectLst/>
                        </a:rPr>
                        <a:t>Flavours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Vanilla </a:t>
                      </a:r>
                      <a:br>
                        <a:rPr lang="en-GB" sz="1600">
                          <a:effectLst/>
                        </a:rPr>
                      </a:br>
                      <a:r>
                        <a:rPr lang="en-GB" sz="1600">
                          <a:effectLst/>
                        </a:rPr>
                        <a:t>Strawberry </a:t>
                      </a:r>
                      <a:br>
                        <a:rPr lang="en-GB" sz="1600">
                          <a:effectLst/>
                        </a:rPr>
                      </a:br>
                      <a:r>
                        <a:rPr lang="en-GB" sz="1600">
                          <a:effectLst/>
                        </a:rPr>
                        <a:t>Banana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r>
                        <a:rPr lang="en-GB" sz="1600">
                          <a:effectLst/>
                        </a:rPr>
                        <a:t>Vanilla Creme​ </a:t>
                      </a:r>
                    </a:p>
                    <a:p>
                      <a:r>
                        <a:rPr lang="en-GB" sz="1600">
                          <a:effectLst/>
                        </a:rPr>
                        <a:t>Berry Medley​ </a:t>
                      </a:r>
                    </a:p>
                    <a:p>
                      <a:r>
                        <a:rPr lang="en-GB" sz="1600">
                          <a:effectLst/>
                        </a:rPr>
                        <a:t>Café Latte​ </a:t>
                      </a:r>
                    </a:p>
                    <a:p>
                      <a:r>
                        <a:rPr lang="en-GB" sz="1600">
                          <a:effectLst/>
                        </a:rPr>
                        <a:t>Dulce de Leche ​ </a:t>
                      </a:r>
                    </a:p>
                    <a:p>
                      <a:r>
                        <a:rPr lang="en-GB" sz="1600">
                          <a:effectLst/>
                        </a:rPr>
                        <a:t>Golden Apricot​ </a:t>
                      </a:r>
                    </a:p>
                    <a:p>
                      <a:r>
                        <a:rPr lang="en-GB" sz="1600">
                          <a:effectLst/>
                        </a:rPr>
                        <a:t>Neutral </a:t>
                      </a:r>
                      <a:endParaRPr lang="en-GB" sz="1600">
                        <a:effectLst/>
                        <a:latin typeface="Aptos" panose="020B000402020202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4394450"/>
                  </a:ext>
                </a:extLst>
              </a:tr>
            </a:tbl>
          </a:graphicData>
        </a:graphic>
      </p:graphicFrame>
      <p:sp>
        <p:nvSpPr>
          <p:cNvPr id="13" name="Content Placeholder 12">
            <a:extLst>
              <a:ext uri="{FF2B5EF4-FFF2-40B4-BE49-F238E27FC236}">
                <a16:creationId xmlns:a16="http://schemas.microsoft.com/office/drawing/2014/main" id="{21126656-1588-FFA2-9409-EB1D9497AB21}"/>
              </a:ext>
            </a:extLst>
          </p:cNvPr>
          <p:cNvSpPr>
            <a:spLocks noGrp="1"/>
          </p:cNvSpPr>
          <p:nvPr>
            <p:ph sz="half" idx="2"/>
          </p:nvPr>
        </p:nvSpPr>
        <p:spPr>
          <a:xfrm>
            <a:off x="6172200" y="1466850"/>
            <a:ext cx="5181600" cy="5026025"/>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new product to this range too - </a:t>
            </a:r>
            <a:r>
              <a:rPr kumimoji="0" lang="en-US" altLang="en-US" sz="2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AYMES </a:t>
            </a:r>
            <a:r>
              <a:rPr kumimoji="0" lang="en-US" altLang="en-US" sz="2400" b="1" i="0" u="none" strike="noStrike" cap="none" normalizeH="0" baseline="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Actagain</a:t>
            </a:r>
            <a:r>
              <a:rPr kumimoji="0" lang="en-US" altLang="en-US" sz="24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2.0 </a:t>
            </a:r>
            <a:r>
              <a:rPr kumimoji="0" lang="en-US" altLang="en-US" sz="2400" b="1" i="0" u="none" strike="noStrike" cap="none" normalizeH="0" baseline="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Fibre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3 flavours – Café latte, strawberry burst and smooth vanilla</a:t>
            </a:r>
          </a:p>
          <a:p>
            <a:r>
              <a:rPr lang="en-GB" sz="2400">
                <a:latin typeface="Arial" panose="020B0604020202020204" pitchFamily="34" charset="0"/>
                <a:cs typeface="Arial" panose="020B0604020202020204" pitchFamily="34" charset="0"/>
              </a:rPr>
              <a:t>400kcal</a:t>
            </a:r>
          </a:p>
          <a:p>
            <a:r>
              <a:rPr lang="en-GB" sz="2400">
                <a:latin typeface="Arial" panose="020B0604020202020204" pitchFamily="34" charset="0"/>
                <a:cs typeface="Arial" panose="020B0604020202020204" pitchFamily="34" charset="0"/>
              </a:rPr>
              <a:t>20g protein</a:t>
            </a:r>
          </a:p>
          <a:p>
            <a:r>
              <a:rPr lang="en-GB" sz="2400">
                <a:latin typeface="Arial" panose="020B0604020202020204" pitchFamily="34" charset="0"/>
                <a:cs typeface="Arial" panose="020B0604020202020204" pitchFamily="34" charset="0"/>
              </a:rPr>
              <a:t>5g fibre</a:t>
            </a:r>
          </a:p>
          <a:p>
            <a:r>
              <a:rPr lang="en-GB" sz="2400">
                <a:latin typeface="Arial" panose="020B0604020202020204" pitchFamily="34" charset="0"/>
                <a:cs typeface="Arial" panose="020B0604020202020204" pitchFamily="34" charset="0"/>
              </a:rPr>
              <a:t>All flavours of </a:t>
            </a:r>
            <a:r>
              <a:rPr lang="en-GB" sz="2400" err="1">
                <a:latin typeface="Arial" panose="020B0604020202020204" pitchFamily="34" charset="0"/>
                <a:cs typeface="Arial" panose="020B0604020202020204" pitchFamily="34" charset="0"/>
              </a:rPr>
              <a:t>Actagain</a:t>
            </a:r>
            <a:r>
              <a:rPr lang="en-GB" sz="2400">
                <a:latin typeface="Arial" panose="020B0604020202020204" pitchFamily="34" charset="0"/>
                <a:cs typeface="Arial" panose="020B0604020202020204" pitchFamily="34" charset="0"/>
              </a:rPr>
              <a:t> 2.0 Fibre are suitable for vegetarians (except strawberry burst). As for many </a:t>
            </a:r>
            <a:r>
              <a:rPr lang="en-GB" sz="2400" err="1">
                <a:latin typeface="Arial" panose="020B0604020202020204" pitchFamily="34" charset="0"/>
                <a:cs typeface="Arial" panose="020B0604020202020204" pitchFamily="34" charset="0"/>
              </a:rPr>
              <a:t>Aymes</a:t>
            </a:r>
            <a:r>
              <a:rPr lang="en-GB" sz="2400">
                <a:latin typeface="Arial" panose="020B0604020202020204" pitchFamily="34" charset="0"/>
                <a:cs typeface="Arial" panose="020B0604020202020204" pitchFamily="34" charset="0"/>
              </a:rPr>
              <a:t> products</a:t>
            </a:r>
          </a:p>
        </p:txBody>
      </p:sp>
      <p:sp>
        <p:nvSpPr>
          <p:cNvPr id="14" name="TextBox 13">
            <a:extLst>
              <a:ext uri="{FF2B5EF4-FFF2-40B4-BE49-F238E27FC236}">
                <a16:creationId xmlns:a16="http://schemas.microsoft.com/office/drawing/2014/main" id="{8E49FE90-C29C-EE5B-63DD-4A55E3909CE2}"/>
              </a:ext>
            </a:extLst>
          </p:cNvPr>
          <p:cNvSpPr txBox="1"/>
          <p:nvPr/>
        </p:nvSpPr>
        <p:spPr>
          <a:xfrm>
            <a:off x="838200" y="1533525"/>
            <a:ext cx="5181600" cy="1938992"/>
          </a:xfrm>
          <a:prstGeom prst="rect">
            <a:avLst/>
          </a:prstGeom>
          <a:noFill/>
        </p:spPr>
        <p:txBody>
          <a:bodyPr wrap="square" rtlCol="0">
            <a:spAutoFit/>
          </a:bodyPr>
          <a:lstStyle/>
          <a:p>
            <a:r>
              <a:rPr lang="en-US" altLang="en-US" sz="2400" b="1">
                <a:latin typeface="Arial" panose="020B0604020202020204" pitchFamily="34" charset="0"/>
                <a:ea typeface="Calibri" panose="020F0502020204030204" pitchFamily="34" charset="0"/>
                <a:cs typeface="Arial" panose="020B0604020202020204" pitchFamily="34" charset="0"/>
              </a:rPr>
              <a:t>AYMES </a:t>
            </a:r>
            <a:r>
              <a:rPr lang="en-US" altLang="en-US" sz="2400" b="1" err="1">
                <a:latin typeface="Arial" panose="020B0604020202020204" pitchFamily="34" charset="0"/>
                <a:ea typeface="Calibri" panose="020F0502020204030204" pitchFamily="34" charset="0"/>
                <a:cs typeface="Arial" panose="020B0604020202020204" pitchFamily="34" charset="0"/>
              </a:rPr>
              <a:t>Actagain</a:t>
            </a:r>
            <a:r>
              <a:rPr lang="en-US" altLang="en-US" sz="2400" b="1">
                <a:latin typeface="Arial" panose="020B0604020202020204" pitchFamily="34" charset="0"/>
                <a:ea typeface="Calibri" panose="020F0502020204030204" pitchFamily="34" charset="0"/>
                <a:cs typeface="Arial" panose="020B0604020202020204" pitchFamily="34" charset="0"/>
              </a:rPr>
              <a:t> 2.0 </a:t>
            </a:r>
            <a:r>
              <a:rPr lang="en-US" altLang="en-US" sz="2400">
                <a:latin typeface="Arial" panose="020B0604020202020204" pitchFamily="34" charset="0"/>
                <a:ea typeface="Calibri" panose="020F0502020204030204" pitchFamily="34" charset="0"/>
                <a:cs typeface="Arial" panose="020B0604020202020204" pitchFamily="34" charset="0"/>
              </a:rPr>
              <a:t>previously AYMES 2kcal now includes additional protein per serving (still 400Kcal). Presentation &amp; </a:t>
            </a:r>
            <a:r>
              <a:rPr lang="en-US" altLang="en-US" sz="2400" err="1">
                <a:latin typeface="Arial" panose="020B0604020202020204" pitchFamily="34" charset="0"/>
                <a:ea typeface="Calibri" panose="020F0502020204030204" pitchFamily="34" charset="0"/>
                <a:cs typeface="Arial" panose="020B0604020202020204" pitchFamily="34" charset="0"/>
              </a:rPr>
              <a:t>flavour</a:t>
            </a:r>
            <a:r>
              <a:rPr lang="en-US" altLang="en-US" sz="2400">
                <a:latin typeface="Arial" panose="020B0604020202020204" pitchFamily="34" charset="0"/>
                <a:ea typeface="Calibri" panose="020F0502020204030204" pitchFamily="34" charset="0"/>
                <a:cs typeface="Arial" panose="020B0604020202020204" pitchFamily="34" charset="0"/>
              </a:rPr>
              <a:t> changes too</a:t>
            </a:r>
            <a:endParaRPr lang="en-GB" sz="2400"/>
          </a:p>
        </p:txBody>
      </p:sp>
      <p:pic>
        <p:nvPicPr>
          <p:cNvPr id="16" name="Picture 15">
            <a:extLst>
              <a:ext uri="{FF2B5EF4-FFF2-40B4-BE49-F238E27FC236}">
                <a16:creationId xmlns:a16="http://schemas.microsoft.com/office/drawing/2014/main" id="{DE4FEBB6-969B-D181-0CCE-70622A1EE711}"/>
              </a:ext>
            </a:extLst>
          </p:cNvPr>
          <p:cNvPicPr>
            <a:picLocks noChangeAspect="1"/>
          </p:cNvPicPr>
          <p:nvPr/>
        </p:nvPicPr>
        <p:blipFill>
          <a:blip r:embed="rId2"/>
          <a:stretch>
            <a:fillRect/>
          </a:stretch>
        </p:blipFill>
        <p:spPr>
          <a:xfrm>
            <a:off x="10029825" y="2983498"/>
            <a:ext cx="2019300" cy="1761599"/>
          </a:xfrm>
          <a:prstGeom prst="rect">
            <a:avLst/>
          </a:prstGeom>
        </p:spPr>
      </p:pic>
    </p:spTree>
    <p:extLst>
      <p:ext uri="{BB962C8B-B14F-4D97-AF65-F5344CB8AC3E}">
        <p14:creationId xmlns:p14="http://schemas.microsoft.com/office/powerpoint/2010/main" val="212494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B1E67B-9270-4CDB-AD28-196761F3A6E7}">
  <we:reference id="e849ddb8-6bbd-4833-bd4b-59030099d63e" version="1.0.0.0" store="EXCatalog" storeType="EXCatalog"/>
  <we:alternateReferences>
    <we:reference id="WA200000113"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1" ma:contentTypeDescription="Create a new document." ma:contentTypeScope="" ma:versionID="1cafccbefbe4f56663f0a505758bf0d7">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70d3d615d806d04768d5b9537620dcb4"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Outc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Outcome" ma:index="28" nillable="true" ma:displayName="Outcome" ma:description="Incident to remain open or closed" ma:format="Dropdown" ma:internalName="Outc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41175ad-5aee-4862-9c19-d00d69a21c19" xsi:nil="true"/>
    <_ip_UnifiedCompliancePolicyUIAction xmlns="http://schemas.microsoft.com/sharepoint/v3" xsi:nil="true"/>
    <comment xmlns="6d6a54b7-fc96-4537-b515-e30173027318" xsi:nil="true"/>
    <lcf76f155ced4ddcb4097134ff3c332f xmlns="6d6a54b7-fc96-4537-b515-e30173027318">
      <Terms xmlns="http://schemas.microsoft.com/office/infopath/2007/PartnerControls"/>
    </lcf76f155ced4ddcb4097134ff3c332f>
    <_ip_UnifiedCompliancePolicyProperties xmlns="http://schemas.microsoft.com/sharepoint/v3" xsi:nil="true"/>
    <Outcome xmlns="6d6a54b7-fc96-4537-b515-e30173027318" xsi:nil="true"/>
    <SharedWithUsers xmlns="b41175ad-5aee-4862-9c19-d00d69a21c19">
      <UserInfo>
        <DisplayName>SLUCKA, Augustinas (NHS SOUTH YORKSHIRE ICB - 03N)</DisplayName>
        <AccountId>105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7358F-FCA8-434E-B979-58221C72069E}">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C3C3C3-46C8-4BA3-897E-E438AB34E905}">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9A0127-2A93-4C4E-A6F5-D38750F13A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Widescreen</PresentationFormat>
  <Paragraphs>278</Paragraphs>
  <Slides>22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Arial</vt:lpstr>
      <vt:lpstr>Calibri</vt:lpstr>
      <vt:lpstr>Calibri Light</vt:lpstr>
      <vt:lpstr>Courier New</vt:lpstr>
      <vt:lpstr>Helvetica</vt:lpstr>
      <vt:lpstr>Segoe UI</vt:lpstr>
      <vt:lpstr>Segoe UI Semibold</vt:lpstr>
      <vt:lpstr>Times New Roman</vt:lpstr>
      <vt:lpstr>Verdana</vt:lpstr>
      <vt:lpstr>Wingdings</vt:lpstr>
      <vt:lpstr>1_Office Theme</vt:lpstr>
      <vt:lpstr>         Welcome - We will start at 12:30 Area Prescribing Group – Learning Lunch  Wednesday 9 October 2024  Sheffield Medicines and Prescribing </vt:lpstr>
      <vt:lpstr>PowerPoint Presentation</vt:lpstr>
      <vt:lpstr>PowerPoint Presentation</vt:lpstr>
      <vt:lpstr>PowerPoint Presentation</vt:lpstr>
      <vt:lpstr>PowerPoint Presentation</vt:lpstr>
      <vt:lpstr>Formulary Updates</vt:lpstr>
      <vt:lpstr>Cardiovascular (Chapter 2) formulary chapter update (cont’d)</vt:lpstr>
      <vt:lpstr>Sheffield SPAF guidance: amendment Sept 2024</vt:lpstr>
      <vt:lpstr>The Aymes range is changing product names</vt:lpstr>
      <vt:lpstr> Salazopyrin EN ® / Sulfasalazine Supply Issue </vt:lpstr>
      <vt:lpstr>Supply Issue </vt:lpstr>
      <vt:lpstr>Medicines Safety</vt:lpstr>
      <vt:lpstr>Medicines Safety</vt:lpstr>
      <vt:lpstr>Chronic Kidney Disease (CKD): prescribing update </vt:lpstr>
      <vt:lpstr>PrescQIPP updates </vt:lpstr>
      <vt:lpstr>Education and Training </vt:lpstr>
      <vt:lpstr>Education and Training </vt:lpstr>
      <vt:lpstr>SPS - Education and Training </vt:lpstr>
      <vt:lpstr>Summy Key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BUSSEY, Jennifer (NHS SOUTH YORKSHIRE ICB - 03N)</cp:lastModifiedBy>
  <cp:revision>1</cp:revision>
  <dcterms:created xsi:type="dcterms:W3CDTF">2023-08-21T08:03:43Z</dcterms:created>
  <dcterms:modified xsi:type="dcterms:W3CDTF">2024-10-09T12:16:34Z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